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98" r:id="rId2"/>
    <p:sldId id="466" r:id="rId3"/>
    <p:sldId id="380" r:id="rId4"/>
    <p:sldId id="402" r:id="rId5"/>
    <p:sldId id="401" r:id="rId6"/>
    <p:sldId id="400" r:id="rId7"/>
    <p:sldId id="394" r:id="rId8"/>
    <p:sldId id="387" r:id="rId9"/>
    <p:sldId id="450" r:id="rId10"/>
    <p:sldId id="451" r:id="rId11"/>
    <p:sldId id="452" r:id="rId12"/>
    <p:sldId id="454" r:id="rId13"/>
    <p:sldId id="336" r:id="rId14"/>
    <p:sldId id="404" r:id="rId15"/>
    <p:sldId id="415" r:id="rId16"/>
    <p:sldId id="416" r:id="rId17"/>
    <p:sldId id="455" r:id="rId18"/>
    <p:sldId id="456" r:id="rId19"/>
    <p:sldId id="449" r:id="rId20"/>
    <p:sldId id="386" r:id="rId21"/>
    <p:sldId id="445" r:id="rId22"/>
    <p:sldId id="446" r:id="rId23"/>
    <p:sldId id="448" r:id="rId24"/>
    <p:sldId id="294" r:id="rId25"/>
  </p:sldIdLst>
  <p:sldSz cx="12192000" cy="6858000"/>
  <p:notesSz cx="6794500" cy="99314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6" pos="1935" userDrawn="1">
          <p15:clr>
            <a:srgbClr val="A4A3A4"/>
          </p15:clr>
        </p15:guide>
        <p15:guide id="18" pos="2207" userDrawn="1">
          <p15:clr>
            <a:srgbClr val="A4A3A4"/>
          </p15:clr>
        </p15:guide>
        <p15:guide id="19" pos="3704" userDrawn="1">
          <p15:clr>
            <a:srgbClr val="A4A3A4"/>
          </p15:clr>
        </p15:guide>
        <p15:guide id="20" pos="3976" userDrawn="1">
          <p15:clr>
            <a:srgbClr val="A4A3A4"/>
          </p15:clr>
        </p15:guide>
        <p15:guide id="21" pos="5473" userDrawn="1">
          <p15:clr>
            <a:srgbClr val="A4A3A4"/>
          </p15:clr>
        </p15:guide>
        <p15:guide id="22" pos="5745" userDrawn="1">
          <p15:clr>
            <a:srgbClr val="A4A3A4"/>
          </p15:clr>
        </p15:guide>
        <p15:guide id="23" pos="393" userDrawn="1">
          <p15:clr>
            <a:srgbClr val="A4A3A4"/>
          </p15:clr>
        </p15:guide>
        <p15:guide id="24" pos="7287" userDrawn="1">
          <p15:clr>
            <a:srgbClr val="A4A3A4"/>
          </p15:clr>
        </p15:guide>
        <p15:guide id="25"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653DB0C-6615-4049-9199-DE9CC69911B9}">
  <a:tblStyle styleId="{C653DB0C-6615-4049-9199-DE9CC69911B9}" styleName="Dräger Tab">
    <a:wholeTbl>
      <a:tcTxStyle>
        <a:fontRef idx="minor">
          <a:prstClr val="black"/>
        </a:fontRef>
        <a:schemeClr val="dk1"/>
      </a:tcTxStyle>
      <a:tcStyle>
        <a:tcBdr>
          <a:left>
            <a:ln>
              <a:noFill/>
            </a:ln>
          </a:left>
          <a:right>
            <a:ln>
              <a:noFill/>
            </a:ln>
          </a:right>
          <a:top>
            <a:ln w="6350" cmpd="sng">
              <a:solidFill>
                <a:schemeClr val="dk1"/>
              </a:solidFill>
            </a:ln>
          </a:top>
          <a:bottom>
            <a:ln w="6350" cmpd="sng">
              <a:solidFill>
                <a:schemeClr val="dk1"/>
              </a:solidFill>
            </a:ln>
          </a:bottom>
          <a:insideH>
            <a:ln w="6350" cmpd="sng">
              <a:solidFill>
                <a:schemeClr val="dk1"/>
              </a:solidFill>
            </a:ln>
          </a:insideH>
          <a:insideV>
            <a:ln>
              <a:noFill/>
            </a:ln>
          </a:insideV>
        </a:tcBdr>
        <a:fill>
          <a:noFill/>
        </a:fill>
      </a:tcStyle>
    </a:wholeTbl>
    <a:lastCol>
      <a:tcTxStyle>
        <a:fontRef idx="major">
          <a:prstClr val="black"/>
        </a:fontRef>
        <a:schemeClr val="dk1"/>
      </a:tcTxStyle>
      <a:tcStyle>
        <a:tcBdr/>
      </a:tcStyle>
    </a:lastCol>
    <a:firstCol>
      <a:tcTxStyle>
        <a:fontRef idx="major">
          <a:prstClr val="black"/>
        </a:fontRef>
        <a:schemeClr val="dk1"/>
      </a:tcTxStyle>
      <a:tcStyle>
        <a:tcBdr/>
      </a:tcStyle>
    </a:firstCol>
    <a:lastRow>
      <a:tcTxStyle>
        <a:fontRef idx="major">
          <a:prstClr val="black"/>
        </a:fontRef>
        <a:schemeClr val="dk1"/>
      </a:tcTxStyle>
      <a:tcStyle>
        <a:tcBdr>
          <a:top>
            <a:ln w="19050" cmpd="sng">
              <a:solidFill>
                <a:schemeClr val="dk1"/>
              </a:solidFill>
            </a:ln>
          </a:top>
        </a:tcBdr>
      </a:tcStyle>
    </a:lastRow>
    <a:firstRow>
      <a:tcTxStyle>
        <a:fontRef idx="major">
          <a:prstClr val="black"/>
        </a:fontRef>
        <a:schemeClr val="accent1"/>
      </a:tcTxStyle>
      <a:tcStyle>
        <a:tcBdr/>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8" autoAdjust="0"/>
    <p:restoredTop sz="95859" autoAdjust="0"/>
  </p:normalViewPr>
  <p:slideViewPr>
    <p:cSldViewPr showGuides="1">
      <p:cViewPr varScale="1">
        <p:scale>
          <a:sx n="82" d="100"/>
          <a:sy n="82" d="100"/>
        </p:scale>
        <p:origin x="672" y="62"/>
      </p:cViewPr>
      <p:guideLst>
        <p:guide pos="1935"/>
        <p:guide pos="2207"/>
        <p:guide pos="3704"/>
        <p:guide pos="3976"/>
        <p:guide pos="5473"/>
        <p:guide pos="5745"/>
        <p:guide pos="393"/>
        <p:guide pos="7287"/>
        <p:guide orient="horz" pos="2160"/>
      </p:guideLst>
    </p:cSldViewPr>
  </p:slideViewPr>
  <p:notesTextViewPr>
    <p:cViewPr>
      <p:scale>
        <a:sx n="3" d="2"/>
        <a:sy n="3" d="2"/>
      </p:scale>
      <p:origin x="0" y="0"/>
    </p:cViewPr>
  </p:notesTextViewPr>
  <p:sorterViewPr>
    <p:cViewPr varScale="1">
      <p:scale>
        <a:sx n="1" d="1"/>
        <a:sy n="1" d="1"/>
      </p:scale>
      <p:origin x="0" y="0"/>
    </p:cViewPr>
  </p:sorterViewPr>
  <p:notesViewPr>
    <p:cSldViewPr showGuides="1">
      <p:cViewPr varScale="1">
        <p:scale>
          <a:sx n="74" d="100"/>
          <a:sy n="74" d="100"/>
        </p:scale>
        <p:origin x="404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Foliennummernplatzhalter 5">
            <a:extLst>
              <a:ext uri="{FF2B5EF4-FFF2-40B4-BE49-F238E27FC236}">
                <a16:creationId xmlns:a16="http://schemas.microsoft.com/office/drawing/2014/main" id="{48AC80DB-2AC3-4281-831C-04D104AE2B1A}"/>
              </a:ext>
            </a:extLst>
          </p:cNvPr>
          <p:cNvSpPr>
            <a:spLocks noGrp="1"/>
          </p:cNvSpPr>
          <p:nvPr>
            <p:ph type="sldNum" sz="quarter" idx="3"/>
          </p:nvPr>
        </p:nvSpPr>
        <p:spPr>
          <a:xfrm>
            <a:off x="6027053" y="9432338"/>
            <a:ext cx="504218" cy="108052"/>
          </a:xfrm>
          <a:prstGeom prst="rect">
            <a:avLst/>
          </a:prstGeom>
        </p:spPr>
        <p:txBody>
          <a:bodyPr vert="horz" lIns="0" tIns="0" rIns="0" bIns="0" rtlCol="0" anchor="ctr"/>
          <a:lstStyle>
            <a:lvl1pPr algn="r">
              <a:defRPr sz="1200">
                <a:solidFill>
                  <a:schemeClr val="tx1"/>
                </a:solidFill>
                <a:latin typeface="+mj-lt"/>
              </a:defRPr>
            </a:lvl1pPr>
          </a:lstStyle>
          <a:p>
            <a:fld id="{CE82B8A1-0CCE-4815-9668-383D7DE7D8B4}" type="slidenum">
              <a:rPr lang="de-DE" smtClean="0">
                <a:latin typeface="DraegerSanLig" pitchFamily="2" charset="0"/>
              </a:rPr>
              <a:pPr/>
              <a:t>‹#›</a:t>
            </a:fld>
            <a:endParaRPr lang="de-DE" dirty="0">
              <a:latin typeface="DraegerSanLig" pitchFamily="2" charset="0"/>
            </a:endParaRPr>
          </a:p>
        </p:txBody>
      </p:sp>
      <p:sp>
        <p:nvSpPr>
          <p:cNvPr id="10" name="Rechteck 9">
            <a:extLst>
              <a:ext uri="{FF2B5EF4-FFF2-40B4-BE49-F238E27FC236}">
                <a16:creationId xmlns:a16="http://schemas.microsoft.com/office/drawing/2014/main" id="{1A6C54D8-AF07-481A-9AD2-320D9C1F8DBA}"/>
              </a:ext>
            </a:extLst>
          </p:cNvPr>
          <p:cNvSpPr/>
          <p:nvPr/>
        </p:nvSpPr>
        <p:spPr>
          <a:xfrm>
            <a:off x="263229" y="9432338"/>
            <a:ext cx="4678334" cy="1080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de-DE" sz="800" dirty="0">
                <a:solidFill>
                  <a:schemeClr val="tx1"/>
                </a:solidFill>
              </a:rPr>
              <a:t>© Drägerwerk AG &amp; Co. KGaA, 2019</a:t>
            </a:r>
          </a:p>
        </p:txBody>
      </p:sp>
      <p:pic>
        <p:nvPicPr>
          <p:cNvPr id="11" name="Grafik 10">
            <a:extLst>
              <a:ext uri="{FF2B5EF4-FFF2-40B4-BE49-F238E27FC236}">
                <a16:creationId xmlns:a16="http://schemas.microsoft.com/office/drawing/2014/main" id="{0D1CF8EA-AD4A-4BAF-ACEB-3E4621D58EC1}"/>
              </a:ext>
            </a:extLst>
          </p:cNvPr>
          <p:cNvPicPr>
            <a:picLocks noChangeAspect="1"/>
          </p:cNvPicPr>
          <p:nvPr/>
        </p:nvPicPr>
        <p:blipFill>
          <a:blip r:embed="rId2"/>
          <a:stretch>
            <a:fillRect/>
          </a:stretch>
        </p:blipFill>
        <p:spPr>
          <a:xfrm>
            <a:off x="5517050" y="499062"/>
            <a:ext cx="1020006" cy="392244"/>
          </a:xfrm>
          <a:prstGeom prst="rect">
            <a:avLst/>
          </a:prstGeom>
        </p:spPr>
      </p:pic>
    </p:spTree>
    <p:extLst>
      <p:ext uri="{BB962C8B-B14F-4D97-AF65-F5344CB8AC3E}">
        <p14:creationId xmlns:p14="http://schemas.microsoft.com/office/powerpoint/2010/main" val="42894212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lienbildplatzhalter 3"/>
          <p:cNvSpPr>
            <a:spLocks noGrp="1" noRot="1" noChangeAspect="1"/>
          </p:cNvSpPr>
          <p:nvPr>
            <p:ph type="sldImg" idx="2"/>
          </p:nvPr>
        </p:nvSpPr>
        <p:spPr>
          <a:xfrm>
            <a:off x="579438" y="500063"/>
            <a:ext cx="2819400" cy="1585912"/>
          </a:xfrm>
          <a:prstGeom prst="rect">
            <a:avLst/>
          </a:prstGeom>
          <a:noFill/>
          <a:ln w="12700">
            <a:solidFill>
              <a:schemeClr val="bg2"/>
            </a:solidFill>
          </a:ln>
        </p:spPr>
        <p:txBody>
          <a:bodyPr vert="horz" lIns="91440" tIns="45720" rIns="91440" bIns="45720" rtlCol="0" anchor="ctr"/>
          <a:lstStyle/>
          <a:p>
            <a:endParaRPr lang="en-US" dirty="0"/>
          </a:p>
        </p:txBody>
      </p:sp>
      <p:sp>
        <p:nvSpPr>
          <p:cNvPr id="5" name="Notizenplatzhalter 4"/>
          <p:cNvSpPr>
            <a:spLocks noGrp="1"/>
          </p:cNvSpPr>
          <p:nvPr>
            <p:ph type="body" sz="quarter" idx="3"/>
          </p:nvPr>
        </p:nvSpPr>
        <p:spPr>
          <a:xfrm>
            <a:off x="580925" y="2372168"/>
            <a:ext cx="5613377" cy="6771999"/>
          </a:xfrm>
          <a:prstGeom prst="rect">
            <a:avLst/>
          </a:prstGeom>
        </p:spPr>
        <p:txBody>
          <a:bodyPr vert="horz" lIns="0" tIns="0" rIns="0" bIns="0" rtlCol="0"/>
          <a:lstStyle/>
          <a:p>
            <a:pPr lvl="0"/>
            <a:r>
              <a:rPr lang="en-US" noProof="0" dirty="0"/>
              <a:t>Click to edit text styles</a:t>
            </a:r>
          </a:p>
          <a:p>
            <a:pPr lvl="1"/>
            <a:r>
              <a:rPr lang="de-DE" noProof="0" dirty="0"/>
              <a:t>Level 2</a:t>
            </a:r>
          </a:p>
          <a:p>
            <a:pPr lvl="2"/>
            <a:r>
              <a:rPr lang="de-DE" noProof="0" dirty="0"/>
              <a:t>Level 3</a:t>
            </a:r>
          </a:p>
          <a:p>
            <a:pPr lvl="3"/>
            <a:r>
              <a:rPr lang="de-DE" noProof="0" dirty="0"/>
              <a:t>Level 4</a:t>
            </a:r>
          </a:p>
          <a:p>
            <a:pPr lvl="4"/>
            <a:r>
              <a:rPr lang="de-DE" noProof="0" dirty="0"/>
              <a:t>Level 5</a:t>
            </a:r>
            <a:endParaRPr lang="en-US" noProof="0" dirty="0"/>
          </a:p>
        </p:txBody>
      </p:sp>
      <p:sp>
        <p:nvSpPr>
          <p:cNvPr id="11" name="Foliennummernplatzhalter 5">
            <a:extLst>
              <a:ext uri="{FF2B5EF4-FFF2-40B4-BE49-F238E27FC236}">
                <a16:creationId xmlns:a16="http://schemas.microsoft.com/office/drawing/2014/main" id="{A81C574E-5718-47E4-B6E4-C2395CAA853C}"/>
              </a:ext>
            </a:extLst>
          </p:cNvPr>
          <p:cNvSpPr>
            <a:spLocks noGrp="1"/>
          </p:cNvSpPr>
          <p:nvPr>
            <p:ph type="sldNum" sz="quarter" idx="5"/>
          </p:nvPr>
        </p:nvSpPr>
        <p:spPr>
          <a:xfrm>
            <a:off x="6027053" y="9432338"/>
            <a:ext cx="504218" cy="108052"/>
          </a:xfrm>
          <a:prstGeom prst="rect">
            <a:avLst/>
          </a:prstGeom>
        </p:spPr>
        <p:txBody>
          <a:bodyPr vert="horz" lIns="0" tIns="0" rIns="0" bIns="0" rtlCol="0" anchor="ctr"/>
          <a:lstStyle>
            <a:lvl1pPr algn="r">
              <a:defRPr sz="1200">
                <a:solidFill>
                  <a:schemeClr val="tx1"/>
                </a:solidFill>
                <a:latin typeface="DraegerSanLig" pitchFamily="2" charset="0"/>
              </a:defRPr>
            </a:lvl1pPr>
          </a:lstStyle>
          <a:p>
            <a:fld id="{CE82B8A1-0CCE-4815-9668-383D7DE7D8B4}" type="slidenum">
              <a:rPr lang="de-DE" smtClean="0"/>
              <a:pPr/>
              <a:t>‹#›</a:t>
            </a:fld>
            <a:endParaRPr lang="de-DE" dirty="0"/>
          </a:p>
        </p:txBody>
      </p:sp>
      <p:sp>
        <p:nvSpPr>
          <p:cNvPr id="12" name="Rechteck 11">
            <a:extLst>
              <a:ext uri="{FF2B5EF4-FFF2-40B4-BE49-F238E27FC236}">
                <a16:creationId xmlns:a16="http://schemas.microsoft.com/office/drawing/2014/main" id="{717FB2DF-73D2-4629-85EF-8B21C2618129}"/>
              </a:ext>
            </a:extLst>
          </p:cNvPr>
          <p:cNvSpPr/>
          <p:nvPr/>
        </p:nvSpPr>
        <p:spPr>
          <a:xfrm>
            <a:off x="263229" y="9432338"/>
            <a:ext cx="4678334" cy="1080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de-DE" sz="800" dirty="0">
                <a:solidFill>
                  <a:schemeClr val="tx1"/>
                </a:solidFill>
              </a:rPr>
              <a:t>© Drägerwerk AG &amp; Co. KGaA, 2019</a:t>
            </a:r>
          </a:p>
        </p:txBody>
      </p:sp>
      <p:pic>
        <p:nvPicPr>
          <p:cNvPr id="13" name="Grafik 12">
            <a:extLst>
              <a:ext uri="{FF2B5EF4-FFF2-40B4-BE49-F238E27FC236}">
                <a16:creationId xmlns:a16="http://schemas.microsoft.com/office/drawing/2014/main" id="{362CE5C3-00F3-40B6-B8E3-FEE5BE0BBE67}"/>
              </a:ext>
            </a:extLst>
          </p:cNvPr>
          <p:cNvPicPr>
            <a:picLocks noChangeAspect="1"/>
          </p:cNvPicPr>
          <p:nvPr/>
        </p:nvPicPr>
        <p:blipFill>
          <a:blip r:embed="rId2"/>
          <a:stretch>
            <a:fillRect/>
          </a:stretch>
        </p:blipFill>
        <p:spPr>
          <a:xfrm>
            <a:off x="5517050" y="499062"/>
            <a:ext cx="1020006" cy="392244"/>
          </a:xfrm>
          <a:prstGeom prst="rect">
            <a:avLst/>
          </a:prstGeom>
        </p:spPr>
      </p:pic>
    </p:spTree>
    <p:extLst>
      <p:ext uri="{BB962C8B-B14F-4D97-AF65-F5344CB8AC3E}">
        <p14:creationId xmlns:p14="http://schemas.microsoft.com/office/powerpoint/2010/main" val="245285189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400" kern="1200">
        <a:solidFill>
          <a:schemeClr val="tx1"/>
        </a:solidFill>
        <a:latin typeface="DraegerSanLig" pitchFamily="2" charset="0"/>
        <a:ea typeface="+mn-ea"/>
        <a:cs typeface="+mn-cs"/>
      </a:defRPr>
    </a:lvl1pPr>
    <a:lvl2pPr marL="0" indent="0" algn="l" defTabSz="914400" rtl="0" eaLnBrk="1" latinLnBrk="0" hangingPunct="1">
      <a:defRPr sz="1400" kern="1200">
        <a:solidFill>
          <a:schemeClr val="tx1"/>
        </a:solidFill>
        <a:latin typeface="+mn-lt"/>
        <a:ea typeface="+mn-ea"/>
        <a:cs typeface="+mn-cs"/>
      </a:defRPr>
    </a:lvl2pPr>
    <a:lvl3pPr marL="180975" indent="-180975" algn="l" defTabSz="914400" rtl="0" eaLnBrk="1" latinLnBrk="0" hangingPunct="1">
      <a:buFont typeface="Symbol" panose="05050102010706020507" pitchFamily="18" charset="2"/>
      <a:buChar char="-"/>
      <a:defRPr sz="1400" kern="1200">
        <a:solidFill>
          <a:schemeClr val="tx1"/>
        </a:solidFill>
        <a:latin typeface="+mn-lt"/>
        <a:ea typeface="+mn-ea"/>
        <a:cs typeface="+mn-cs"/>
      </a:defRPr>
    </a:lvl3pPr>
    <a:lvl4pPr marL="361950" indent="-180975" algn="l" defTabSz="914400" rtl="0" eaLnBrk="1" latinLnBrk="0" hangingPunct="1">
      <a:buFont typeface="Symbol" panose="05050102010706020507" pitchFamily="18" charset="2"/>
      <a:buChar char="-"/>
      <a:defRPr sz="1400" kern="1200">
        <a:solidFill>
          <a:schemeClr val="tx1"/>
        </a:solidFill>
        <a:latin typeface="+mn-lt"/>
        <a:ea typeface="+mn-ea"/>
        <a:cs typeface="+mn-cs"/>
      </a:defRPr>
    </a:lvl4pPr>
    <a:lvl5pPr marL="542925" indent="-180975" algn="l" defTabSz="914400" rtl="0" eaLnBrk="1" latinLnBrk="0" hangingPunct="1">
      <a:buFont typeface="Symbol" panose="05050102010706020507" pitchFamily="18" charset="2"/>
      <a:buChar char="-"/>
      <a:defRPr sz="1400" kern="1200">
        <a:solidFill>
          <a:schemeClr val="tx1"/>
        </a:solidFill>
        <a:latin typeface="+mn-lt"/>
        <a:ea typeface="+mn-ea"/>
        <a:cs typeface="+mn-cs"/>
      </a:defRPr>
    </a:lvl5pPr>
    <a:lvl6pPr marL="714375" indent="-171450" algn="l" defTabSz="914400" rtl="0" eaLnBrk="1" latinLnBrk="0" hangingPunct="1">
      <a:buFont typeface="Symbol" panose="05050102010706020507" pitchFamily="18" charset="2"/>
      <a:buChar char="-"/>
      <a:defRPr sz="1400" kern="1200">
        <a:solidFill>
          <a:schemeClr val="tx1"/>
        </a:solidFill>
        <a:latin typeface="+mn-lt"/>
        <a:ea typeface="+mn-ea"/>
        <a:cs typeface="+mn-cs"/>
      </a:defRPr>
    </a:lvl6pPr>
    <a:lvl7pPr marL="714375" indent="-171450" algn="l" defTabSz="914400" rtl="0" eaLnBrk="1" latinLnBrk="0" hangingPunct="1">
      <a:buFont typeface="Symbol" panose="05050102010706020507" pitchFamily="18" charset="2"/>
      <a:buChar char="-"/>
      <a:defRPr sz="1400" kern="1200">
        <a:solidFill>
          <a:schemeClr val="tx1"/>
        </a:solidFill>
        <a:latin typeface="+mn-lt"/>
        <a:ea typeface="+mn-ea"/>
        <a:cs typeface="+mn-cs"/>
      </a:defRPr>
    </a:lvl7pPr>
    <a:lvl8pPr marL="714375" indent="-171450" algn="l" defTabSz="914400" rtl="0" eaLnBrk="1" latinLnBrk="0" hangingPunct="1">
      <a:buFont typeface="Symbol" panose="05050102010706020507" pitchFamily="18" charset="2"/>
      <a:buChar char="-"/>
      <a:defRPr sz="1400" kern="1200">
        <a:solidFill>
          <a:schemeClr val="tx1"/>
        </a:solidFill>
        <a:latin typeface="+mn-lt"/>
        <a:ea typeface="+mn-ea"/>
        <a:cs typeface="+mn-cs"/>
      </a:defRPr>
    </a:lvl8pPr>
    <a:lvl9pPr marL="714375" indent="-171450" algn="l" defTabSz="914400" rtl="0" eaLnBrk="1" latinLnBrk="0" hangingPunct="1">
      <a:buFont typeface="Symbol" panose="05050102010706020507" pitchFamily="18" charset="2"/>
      <a:buChar char="-"/>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lienbildplatzhalter 1"/>
          <p:cNvSpPr>
            <a:spLocks noGrp="1" noRot="1" noChangeAspect="1" noTextEdit="1"/>
          </p:cNvSpPr>
          <p:nvPr>
            <p:ph type="sldImg"/>
          </p:nvPr>
        </p:nvSpPr>
        <p:spPr>
          <a:ln/>
        </p:spPr>
      </p:sp>
      <p:sp>
        <p:nvSpPr>
          <p:cNvPr id="5120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altLang="de-DE"/>
              <a:t> </a:t>
            </a:r>
          </a:p>
        </p:txBody>
      </p:sp>
      <p:sp>
        <p:nvSpPr>
          <p:cNvPr id="49156" name="Foliennummernplatzhalt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A4DC8142-632E-49A5-ABF0-CED851B3417E}" type="slidenum">
              <a:rPr lang="de-DE" altLang="de-DE" smtClean="0"/>
              <a:pPr eaLnBrk="1" hangingPunct="1">
                <a:defRPr/>
              </a:pPr>
              <a:t>3</a:t>
            </a:fld>
            <a:endParaRPr lang="de-DE" altLang="de-DE"/>
          </a:p>
        </p:txBody>
      </p:sp>
    </p:spTree>
    <p:extLst>
      <p:ext uri="{BB962C8B-B14F-4D97-AF65-F5344CB8AC3E}">
        <p14:creationId xmlns:p14="http://schemas.microsoft.com/office/powerpoint/2010/main" val="2547363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lienbildplatzhalter 1"/>
          <p:cNvSpPr>
            <a:spLocks noGrp="1" noRot="1" noChangeAspect="1" noTextEdit="1"/>
          </p:cNvSpPr>
          <p:nvPr>
            <p:ph type="sldImg"/>
          </p:nvPr>
        </p:nvSpPr>
        <p:spPr>
          <a:ln/>
        </p:spPr>
      </p:sp>
      <p:sp>
        <p:nvSpPr>
          <p:cNvPr id="52227"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altLang="de-DE" u="sng" dirty="0"/>
              <a:t>1aOriginal: </a:t>
            </a:r>
            <a:r>
              <a:rPr lang="de-DE" altLang="de-DE" u="sng" dirty="0">
                <a:solidFill>
                  <a:schemeClr val="accent2"/>
                </a:solidFill>
              </a:rPr>
              <a:t>Wird die Verpackung geöffnet, löst sich der Filterstopfen </a:t>
            </a:r>
            <a:r>
              <a:rPr lang="de-DE" altLang="de-DE" b="1" u="sng" dirty="0">
                <a:solidFill>
                  <a:schemeClr val="accent2"/>
                </a:solidFill>
              </a:rPr>
              <a:t>automatisch </a:t>
            </a:r>
            <a:r>
              <a:rPr lang="de-DE" altLang="de-DE" u="sng" dirty="0">
                <a:solidFill>
                  <a:schemeClr val="accent2"/>
                </a:solidFill>
              </a:rPr>
              <a:t>aus dem Filter</a:t>
            </a:r>
          </a:p>
          <a:p>
            <a:pPr eaLnBrk="1" hangingPunct="1"/>
            <a:r>
              <a:rPr lang="de-DE" altLang="de-DE" dirty="0">
                <a:solidFill>
                  <a:schemeClr val="accent2"/>
                </a:solidFill>
              </a:rPr>
              <a:t>englisch:</a:t>
            </a:r>
            <a:r>
              <a:rPr lang="en-US" altLang="de-DE" dirty="0">
                <a:solidFill>
                  <a:schemeClr val="accent2"/>
                </a:solidFill>
              </a:rPr>
              <a:t>Due to a new mechanism the filter sealing plugs are </a:t>
            </a:r>
            <a:r>
              <a:rPr lang="en-US" altLang="de-DE" b="1" dirty="0">
                <a:solidFill>
                  <a:schemeClr val="accent2"/>
                </a:solidFill>
              </a:rPr>
              <a:t>automatically</a:t>
            </a:r>
            <a:r>
              <a:rPr lang="en-US" altLang="de-DE" dirty="0">
                <a:solidFill>
                  <a:schemeClr val="accent2"/>
                </a:solidFill>
              </a:rPr>
              <a:t> removed when the packaging is opened</a:t>
            </a:r>
            <a:endParaRPr lang="de-DE" altLang="de-DE" dirty="0">
              <a:solidFill>
                <a:schemeClr val="accent2"/>
              </a:solidFill>
            </a:endParaRPr>
          </a:p>
          <a:p>
            <a:pPr eaLnBrk="1" hangingPunct="1"/>
            <a:r>
              <a:rPr lang="de-DE" altLang="de-DE" u="sng" dirty="0">
                <a:solidFill>
                  <a:schemeClr val="accent2"/>
                </a:solidFill>
              </a:rPr>
              <a:t>1bOriginal: </a:t>
            </a:r>
            <a:r>
              <a:rPr lang="de-DE" altLang="de-DE" u="sng" dirty="0"/>
              <a:t>Dabei wird der Filter in seine Einsatzposition herausgedrückt und die Haube kann </a:t>
            </a:r>
            <a:r>
              <a:rPr lang="de-DE" altLang="de-DE" b="1" u="sng" dirty="0"/>
              <a:t>sofort</a:t>
            </a:r>
            <a:r>
              <a:rPr lang="de-DE" altLang="de-DE" u="sng" dirty="0"/>
              <a:t> angelegt werden</a:t>
            </a:r>
          </a:p>
          <a:p>
            <a:pPr eaLnBrk="1" hangingPunct="1"/>
            <a:r>
              <a:rPr lang="de-DE" altLang="de-DE" dirty="0"/>
              <a:t>englisch:SJ: </a:t>
            </a:r>
            <a:r>
              <a:rPr lang="de-DE" altLang="de-DE" dirty="0">
                <a:solidFill>
                  <a:srgbClr val="00B050"/>
                </a:solidFill>
              </a:rPr>
              <a:t>When opened the filter deploys automatically and the hood can be immediately donned</a:t>
            </a:r>
          </a:p>
          <a:p>
            <a:pPr eaLnBrk="1" hangingPunct="1"/>
            <a:r>
              <a:rPr lang="en-US" altLang="de-DE" u="sng" dirty="0">
                <a:solidFill>
                  <a:srgbClr val="FF0000"/>
                </a:solidFill>
              </a:rPr>
              <a:t>2aOriginal: </a:t>
            </a:r>
            <a:r>
              <a:rPr lang="de-DE" altLang="de-DE" u="sng" dirty="0">
                <a:solidFill>
                  <a:srgbClr val="FF0000"/>
                </a:solidFill>
              </a:rPr>
              <a:t>Dank elastischer Innen-Bänderung ist </a:t>
            </a:r>
            <a:r>
              <a:rPr lang="de-DE" altLang="de-DE" b="1" u="sng" dirty="0">
                <a:solidFill>
                  <a:srgbClr val="FF0000"/>
                </a:solidFill>
              </a:rPr>
              <a:t>kein zusätzliches Festziehen </a:t>
            </a:r>
            <a:r>
              <a:rPr lang="de-DE" altLang="de-DE" u="sng" dirty="0">
                <a:solidFill>
                  <a:srgbClr val="FF0000"/>
                </a:solidFill>
              </a:rPr>
              <a:t>notwendig</a:t>
            </a:r>
          </a:p>
          <a:p>
            <a:pPr eaLnBrk="1" hangingPunct="1"/>
            <a:r>
              <a:rPr lang="de-DE" altLang="de-DE" dirty="0">
                <a:solidFill>
                  <a:schemeClr val="accent2"/>
                </a:solidFill>
              </a:rPr>
              <a:t>englisch:Due to the integrated head harness, the handling is particularly simple and fast</a:t>
            </a:r>
          </a:p>
          <a:p>
            <a:pPr eaLnBrk="1" hangingPunct="1"/>
            <a:r>
              <a:rPr lang="de-DE" altLang="de-DE" u="sng" dirty="0">
                <a:solidFill>
                  <a:schemeClr val="accent2"/>
                </a:solidFill>
              </a:rPr>
              <a:t>2bOriginal: </a:t>
            </a:r>
            <a:r>
              <a:rPr lang="de-DE" altLang="de-DE" u="sng" dirty="0"/>
              <a:t>Die Haube, passend für alle Kopfgrößen, passt sich </a:t>
            </a:r>
            <a:r>
              <a:rPr lang="de-DE" altLang="de-DE" b="1" u="sng" dirty="0"/>
              <a:t>automatisch</a:t>
            </a:r>
            <a:r>
              <a:rPr lang="de-DE" altLang="de-DE" u="sng" dirty="0"/>
              <a:t>der Kopfform an</a:t>
            </a:r>
          </a:p>
          <a:p>
            <a:pPr eaLnBrk="1" hangingPunct="1"/>
            <a:r>
              <a:rPr lang="de-DE" altLang="de-DE" dirty="0"/>
              <a:t>englisch:</a:t>
            </a:r>
            <a:r>
              <a:rPr lang="en-US" altLang="de-DE" dirty="0"/>
              <a:t>The internal head harness automatically adjusts when the hood is donned and the hood fits the head shape. </a:t>
            </a:r>
            <a:r>
              <a:rPr lang="en-GB" altLang="de-DE" dirty="0"/>
              <a:t>One hood size fits for all head sizes.</a:t>
            </a:r>
            <a:endParaRPr lang="de-DE" altLang="de-DE" dirty="0"/>
          </a:p>
          <a:p>
            <a:pPr eaLnBrk="1" hangingPunct="1"/>
            <a:r>
              <a:rPr lang="de-DE" altLang="de-DE" u="sng" dirty="0"/>
              <a:t>3aOriginal: </a:t>
            </a:r>
            <a:r>
              <a:rPr lang="de-DE" altLang="de-DE" u="sng" dirty="0">
                <a:solidFill>
                  <a:schemeClr val="accent2"/>
                </a:solidFill>
              </a:rPr>
              <a:t>Die Filter schützen </a:t>
            </a:r>
            <a:r>
              <a:rPr lang="de-DE" altLang="de-DE" b="1" u="sng" dirty="0">
                <a:solidFill>
                  <a:schemeClr val="accent2"/>
                </a:solidFill>
              </a:rPr>
              <a:t>zuverlässig</a:t>
            </a:r>
            <a:r>
              <a:rPr lang="de-DE" altLang="de-DE" u="sng" dirty="0">
                <a:solidFill>
                  <a:schemeClr val="accent2"/>
                </a:solidFill>
              </a:rPr>
              <a:t> vor einem breiten Spektrum an toxischen Industrie- und </a:t>
            </a:r>
            <a:r>
              <a:rPr lang="de-DE" altLang="de-DE" u="sng" dirty="0">
                <a:solidFill>
                  <a:srgbClr val="FF0000"/>
                </a:solidFill>
              </a:rPr>
              <a:t>Brandgasen</a:t>
            </a:r>
            <a:r>
              <a:rPr lang="de-DE" altLang="de-DE" u="sng" dirty="0">
                <a:solidFill>
                  <a:schemeClr val="accent2"/>
                </a:solidFill>
              </a:rPr>
              <a:t>, Dämpfen und Partikeln</a:t>
            </a:r>
          </a:p>
          <a:p>
            <a:pPr eaLnBrk="1" hangingPunct="1"/>
            <a:r>
              <a:rPr lang="de-DE" altLang="de-DE" dirty="0">
                <a:solidFill>
                  <a:schemeClr val="accent2"/>
                </a:solidFill>
              </a:rPr>
              <a:t>englisch:</a:t>
            </a:r>
            <a:r>
              <a:rPr lang="en-US" altLang="de-DE" dirty="0">
                <a:solidFill>
                  <a:schemeClr val="accent2"/>
                </a:solidFill>
              </a:rPr>
              <a:t>The filters </a:t>
            </a:r>
            <a:r>
              <a:rPr lang="en-US" altLang="de-DE" b="1" dirty="0">
                <a:solidFill>
                  <a:schemeClr val="accent2"/>
                </a:solidFill>
              </a:rPr>
              <a:t>reliably</a:t>
            </a:r>
            <a:r>
              <a:rPr lang="en-US" altLang="de-DE" dirty="0">
                <a:solidFill>
                  <a:schemeClr val="accent2"/>
                </a:solidFill>
              </a:rPr>
              <a:t> protect from a wide range of toxic industrial and fire-related gases, vapours and particles (PI Abschnitt: Reliable Protection)</a:t>
            </a:r>
            <a:endParaRPr lang="de-DE" altLang="de-DE" dirty="0">
              <a:solidFill>
                <a:schemeClr val="accent2"/>
              </a:solidFill>
            </a:endParaRPr>
          </a:p>
          <a:p>
            <a:pPr eaLnBrk="1" hangingPunct="1"/>
            <a:r>
              <a:rPr lang="de-DE" altLang="de-DE" u="sng" dirty="0">
                <a:solidFill>
                  <a:schemeClr val="accent2"/>
                </a:solidFill>
              </a:rPr>
              <a:t>3bOriginal: </a:t>
            </a:r>
            <a:r>
              <a:rPr lang="de-DE" altLang="de-DE" u="sng" dirty="0"/>
              <a:t>Das speziell geformte Visier  mit Antibeschlag-Beschichtung ermöglich eine </a:t>
            </a:r>
            <a:r>
              <a:rPr lang="de-DE" altLang="de-DE" b="1" u="sng" dirty="0"/>
              <a:t>gute Sicht </a:t>
            </a:r>
            <a:r>
              <a:rPr lang="de-DE" altLang="de-DE" u="sng" dirty="0"/>
              <a:t>und ein weites Blickfeld</a:t>
            </a:r>
            <a:endParaRPr lang="de-DE" altLang="de-DE" u="sng" dirty="0">
              <a:solidFill>
                <a:schemeClr val="accent2"/>
              </a:solidFill>
            </a:endParaRPr>
          </a:p>
          <a:p>
            <a:pPr eaLnBrk="1" hangingPunct="1"/>
            <a:r>
              <a:rPr lang="de-DE" altLang="de-DE" dirty="0"/>
              <a:t>englisch: wide, antifog coated visor for a clear view during an escape (</a:t>
            </a:r>
            <a:r>
              <a:rPr lang="de-DE" altLang="de-DE" dirty="0">
                <a:sym typeface="Wingdings" pitchFamily="2" charset="2"/>
              </a:rPr>
              <a:t>übernommen aus PI engl für Parat 4500) </a:t>
            </a:r>
            <a:endParaRPr lang="de-DE" altLang="de-DE" dirty="0"/>
          </a:p>
          <a:p>
            <a:pPr eaLnBrk="1" hangingPunct="1"/>
            <a:endParaRPr lang="de-DE" altLang="de-DE" dirty="0">
              <a:solidFill>
                <a:schemeClr val="accent2"/>
              </a:solidFill>
            </a:endParaRPr>
          </a:p>
          <a:p>
            <a:pPr eaLnBrk="1" hangingPunct="1"/>
            <a:endParaRPr lang="de-DE" altLang="de-DE" dirty="0"/>
          </a:p>
          <a:p>
            <a:pPr eaLnBrk="1" hangingPunct="1"/>
            <a:endParaRPr lang="de-DE" altLang="de-DE" dirty="0">
              <a:solidFill>
                <a:schemeClr val="accent2"/>
              </a:solidFill>
            </a:endParaRPr>
          </a:p>
          <a:p>
            <a:pPr eaLnBrk="1" hangingPunct="1"/>
            <a:endParaRPr lang="de-DE" altLang="de-DE" dirty="0"/>
          </a:p>
        </p:txBody>
      </p:sp>
      <p:sp>
        <p:nvSpPr>
          <p:cNvPr id="50180" name="Foliennummernplatzhalt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5EAD78F2-6A83-4588-BEA8-A27667235972}" type="slidenum">
              <a:rPr lang="de-DE" altLang="de-DE" smtClean="0"/>
              <a:pPr eaLnBrk="1" hangingPunct="1">
                <a:defRPr/>
              </a:pPr>
              <a:t>4</a:t>
            </a:fld>
            <a:endParaRPr lang="de-DE" altLang="de-DE"/>
          </a:p>
        </p:txBody>
      </p:sp>
    </p:spTree>
    <p:extLst>
      <p:ext uri="{BB962C8B-B14F-4D97-AF65-F5344CB8AC3E}">
        <p14:creationId xmlns:p14="http://schemas.microsoft.com/office/powerpoint/2010/main" val="1217842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lienbildplatzhalter 1"/>
          <p:cNvSpPr>
            <a:spLocks noGrp="1" noRot="1" noChangeAspect="1" noTextEdit="1"/>
          </p:cNvSpPr>
          <p:nvPr>
            <p:ph type="sldImg"/>
          </p:nvPr>
        </p:nvSpPr>
        <p:spPr>
          <a:ln/>
        </p:spPr>
      </p:sp>
      <p:sp>
        <p:nvSpPr>
          <p:cNvPr id="53251"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dirty="0"/>
          </a:p>
        </p:txBody>
      </p:sp>
      <p:sp>
        <p:nvSpPr>
          <p:cNvPr id="51204" name="Foliennummernplatzhalt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A0657027-C5D8-4A4B-AC02-C870D9B3541C}" type="slidenum">
              <a:rPr lang="de-DE" altLang="de-DE" smtClean="0"/>
              <a:pPr eaLnBrk="1" hangingPunct="1">
                <a:defRPr/>
              </a:pPr>
              <a:t>5</a:t>
            </a:fld>
            <a:endParaRPr lang="de-DE" altLang="de-DE"/>
          </a:p>
        </p:txBody>
      </p:sp>
    </p:spTree>
    <p:extLst>
      <p:ext uri="{BB962C8B-B14F-4D97-AF65-F5344CB8AC3E}">
        <p14:creationId xmlns:p14="http://schemas.microsoft.com/office/powerpoint/2010/main" val="2377742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lienbildplatzhalter 1"/>
          <p:cNvSpPr>
            <a:spLocks noGrp="1" noRot="1" noChangeAspect="1" noTextEdit="1"/>
          </p:cNvSpPr>
          <p:nvPr>
            <p:ph type="sldImg"/>
          </p:nvPr>
        </p:nvSpPr>
        <p:spPr>
          <a:ln/>
        </p:spPr>
      </p:sp>
      <p:sp>
        <p:nvSpPr>
          <p:cNvPr id="5427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altLang="de-DE" dirty="0"/>
              <a:t>various carrying options </a:t>
            </a:r>
            <a:r>
              <a:rPr lang="de-DE" altLang="de-DE" dirty="0">
                <a:sym typeface="Wingdings" pitchFamily="2" charset="2"/>
              </a:rPr>
              <a:t>Original: vielfältige Trageoptionen</a:t>
            </a:r>
            <a:br>
              <a:rPr lang="de-DE" altLang="de-DE" dirty="0">
                <a:sym typeface="Wingdings" pitchFamily="2" charset="2"/>
              </a:rPr>
            </a:br>
            <a:r>
              <a:rPr lang="en-US" altLang="de-DE" dirty="0"/>
              <a:t>All hoods are available as training hoods </a:t>
            </a:r>
            <a:r>
              <a:rPr lang="en-US" altLang="de-DE" dirty="0">
                <a:sym typeface="Wingdings" pitchFamily="2" charset="2"/>
              </a:rPr>
              <a:t>Original: Alle Hauben sind auch als Trainingshauben erhältlich </a:t>
            </a:r>
            <a:endParaRPr lang="en-US" altLang="de-DE" dirty="0"/>
          </a:p>
          <a:p>
            <a:pPr eaLnBrk="1" hangingPunct="1"/>
            <a:endParaRPr lang="de-DE" altLang="de-DE" dirty="0"/>
          </a:p>
        </p:txBody>
      </p:sp>
      <p:sp>
        <p:nvSpPr>
          <p:cNvPr id="52228" name="Foliennummernplatzhalt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7BE89C4D-8F4C-4CBA-9F0F-6129A2A58B6B}" type="slidenum">
              <a:rPr lang="de-DE" altLang="de-DE" smtClean="0"/>
              <a:pPr eaLnBrk="1" hangingPunct="1">
                <a:defRPr/>
              </a:pPr>
              <a:t>6</a:t>
            </a:fld>
            <a:endParaRPr lang="de-DE" altLang="de-DE"/>
          </a:p>
        </p:txBody>
      </p:sp>
    </p:spTree>
    <p:extLst>
      <p:ext uri="{BB962C8B-B14F-4D97-AF65-F5344CB8AC3E}">
        <p14:creationId xmlns:p14="http://schemas.microsoft.com/office/powerpoint/2010/main" val="1777956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lienbildplatzhalter 1"/>
          <p:cNvSpPr>
            <a:spLocks noGrp="1" noRot="1" noChangeAspect="1" noTextEdit="1"/>
          </p:cNvSpPr>
          <p:nvPr>
            <p:ph type="sldImg"/>
          </p:nvPr>
        </p:nvSpPr>
        <p:spPr>
          <a:ln/>
        </p:spPr>
      </p:sp>
      <p:sp>
        <p:nvSpPr>
          <p:cNvPr id="5632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p>
        </p:txBody>
      </p:sp>
      <p:sp>
        <p:nvSpPr>
          <p:cNvPr id="4" name="Foliennummernplatzhalter 3"/>
          <p:cNvSpPr>
            <a:spLocks noGrp="1"/>
          </p:cNvSpPr>
          <p:nvPr>
            <p:ph type="sldNum" sz="quarter" idx="5"/>
          </p:nvPr>
        </p:nvSpPr>
        <p:spPr/>
        <p:txBody>
          <a:bodyPr/>
          <a:lstStyle/>
          <a:p>
            <a:pPr>
              <a:defRPr/>
            </a:pPr>
            <a:fld id="{9A7B3396-60AA-4C58-8C4E-59113CEAB655}" type="slidenum">
              <a:rPr lang="de-DE" smtClean="0"/>
              <a:pPr>
                <a:defRPr/>
              </a:pPr>
              <a:t>7</a:t>
            </a:fld>
            <a:endParaRPr lang="de-DE"/>
          </a:p>
        </p:txBody>
      </p:sp>
    </p:spTree>
    <p:extLst>
      <p:ext uri="{BB962C8B-B14F-4D97-AF65-F5344CB8AC3E}">
        <p14:creationId xmlns:p14="http://schemas.microsoft.com/office/powerpoint/2010/main" val="2990572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lienbildplatzhalter 1"/>
          <p:cNvSpPr>
            <a:spLocks noGrp="1" noRot="1" noChangeAspect="1" noTextEdit="1"/>
          </p:cNvSpPr>
          <p:nvPr>
            <p:ph type="sldImg"/>
          </p:nvPr>
        </p:nvSpPr>
        <p:spPr>
          <a:xfrm>
            <a:off x="-423863" y="350838"/>
            <a:ext cx="7645401" cy="4300537"/>
          </a:xfrm>
          <a:ln/>
        </p:spPr>
      </p:sp>
      <p:sp>
        <p:nvSpPr>
          <p:cNvPr id="25603"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latin typeface="Arial" pitchFamily="34" charset="0"/>
            </a:endParaRPr>
          </a:p>
        </p:txBody>
      </p:sp>
      <p:sp>
        <p:nvSpPr>
          <p:cNvPr id="26628" name="Foliennummernplatzhalt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44FA4DA3-4459-4417-82C1-87D336F17F7D}" type="slidenum">
              <a:rPr lang="en-US" altLang="de-DE" smtClean="0"/>
              <a:pPr eaLnBrk="1" hangingPunct="1">
                <a:defRPr/>
              </a:pPr>
              <a:t>13</a:t>
            </a:fld>
            <a:endParaRPr lang="en-US" altLang="de-DE" dirty="0"/>
          </a:p>
        </p:txBody>
      </p:sp>
    </p:spTree>
    <p:extLst>
      <p:ext uri="{BB962C8B-B14F-4D97-AF65-F5344CB8AC3E}">
        <p14:creationId xmlns:p14="http://schemas.microsoft.com/office/powerpoint/2010/main" val="4189994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lienbildplatzhalter 1"/>
          <p:cNvSpPr>
            <a:spLocks noGrp="1" noRot="1" noChangeAspect="1" noTextEdit="1"/>
          </p:cNvSpPr>
          <p:nvPr>
            <p:ph type="sldImg"/>
          </p:nvPr>
        </p:nvSpPr>
        <p:spPr>
          <a:ln/>
        </p:spPr>
      </p:sp>
      <p:sp>
        <p:nvSpPr>
          <p:cNvPr id="6041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e-DE" dirty="0"/>
          </a:p>
        </p:txBody>
      </p:sp>
      <p:sp>
        <p:nvSpPr>
          <p:cNvPr id="57348" name="Foliennummernplatzhalt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0470D2F7-8D2A-4F5B-B80F-6755FEC0759C}" type="slidenum">
              <a:rPr lang="de-DE" altLang="de-DE" smtClean="0"/>
              <a:pPr eaLnBrk="1" hangingPunct="1">
                <a:defRPr/>
              </a:pPr>
              <a:t>14</a:t>
            </a:fld>
            <a:endParaRPr lang="de-DE" altLang="de-DE"/>
          </a:p>
        </p:txBody>
      </p:sp>
    </p:spTree>
    <p:extLst>
      <p:ext uri="{BB962C8B-B14F-4D97-AF65-F5344CB8AC3E}">
        <p14:creationId xmlns:p14="http://schemas.microsoft.com/office/powerpoint/2010/main" val="3013399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lienbildplatzhalter 1"/>
          <p:cNvSpPr>
            <a:spLocks noGrp="1" noRot="1" noChangeAspect="1" noTextEdit="1"/>
          </p:cNvSpPr>
          <p:nvPr>
            <p:ph type="sldImg"/>
          </p:nvPr>
        </p:nvSpPr>
        <p:spPr>
          <a:ln/>
        </p:spPr>
      </p:sp>
      <p:sp>
        <p:nvSpPr>
          <p:cNvPr id="59395"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a:p>
        </p:txBody>
      </p:sp>
      <p:sp>
        <p:nvSpPr>
          <p:cNvPr id="56324" name="Foliennummernplatzhalt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8FCD9A76-9230-41E9-ABC6-43F22FC11771}" type="slidenum">
              <a:rPr lang="de-DE" altLang="de-DE" smtClean="0"/>
              <a:pPr eaLnBrk="1" hangingPunct="1">
                <a:defRPr/>
              </a:pPr>
              <a:t>22</a:t>
            </a:fld>
            <a:endParaRPr lang="de-DE" altLang="de-DE"/>
          </a:p>
        </p:txBody>
      </p:sp>
    </p:spTree>
    <p:extLst>
      <p:ext uri="{BB962C8B-B14F-4D97-AF65-F5344CB8AC3E}">
        <p14:creationId xmlns:p14="http://schemas.microsoft.com/office/powerpoint/2010/main" val="19713414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Intro Logo">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8AF486A0-DD63-432F-A01A-9749B92E4B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2746348" y="3060766"/>
            <a:ext cx="6699304" cy="493200"/>
          </a:xfrm>
          <a:prstGeom prst="rect">
            <a:avLst/>
          </a:prstGeom>
        </p:spPr>
      </p:pic>
      <p:sp>
        <p:nvSpPr>
          <p:cNvPr id="17" name="Rechteck 16">
            <a:extLst>
              <a:ext uri="{FF2B5EF4-FFF2-40B4-BE49-F238E27FC236}">
                <a16:creationId xmlns:a16="http://schemas.microsoft.com/office/drawing/2014/main" id="{039D7A4D-DBFD-4C0A-9AF4-0C76FE48E3EC}"/>
              </a:ext>
            </a:extLst>
          </p:cNvPr>
          <p:cNvSpPr/>
          <p:nvPr userDrawn="1"/>
        </p:nvSpPr>
        <p:spPr bwMode="gray">
          <a:xfrm>
            <a:off x="1847528" y="2636912"/>
            <a:ext cx="8352928" cy="12241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pic>
        <p:nvPicPr>
          <p:cNvPr id="18" name="Grafik 17">
            <a:extLst>
              <a:ext uri="{FF2B5EF4-FFF2-40B4-BE49-F238E27FC236}">
                <a16:creationId xmlns:a16="http://schemas.microsoft.com/office/drawing/2014/main" id="{529AAD34-AD3B-4974-B964-139DCF172B32}"/>
              </a:ext>
            </a:extLst>
          </p:cNvPr>
          <p:cNvPicPr>
            <a:picLocks noChangeAspect="1"/>
          </p:cNvPicPr>
          <p:nvPr userDrawn="1"/>
        </p:nvPicPr>
        <p:blipFill>
          <a:blip r:embed="rId4"/>
          <a:stretch>
            <a:fillRect/>
          </a:stretch>
        </p:blipFill>
        <p:spPr bwMode="gray">
          <a:xfrm>
            <a:off x="3436751" y="2411023"/>
            <a:ext cx="5299388" cy="2035954"/>
          </a:xfrm>
          <a:prstGeom prst="rect">
            <a:avLst/>
          </a:prstGeom>
        </p:spPr>
      </p:pic>
    </p:spTree>
    <p:extLst>
      <p:ext uri="{BB962C8B-B14F-4D97-AF65-F5344CB8AC3E}">
        <p14:creationId xmlns:p14="http://schemas.microsoft.com/office/powerpoint/2010/main" val="47729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decel="45000" autoRev="1" fill="hold" nodeType="withEffect">
                                  <p:stCondLst>
                                    <p:cond delay="0"/>
                                  </p:stCondLst>
                                  <p:endCondLst>
                                    <p:cond evt="onNext" delay="0">
                                      <p:tgtEl>
                                        <p:sldTgt/>
                                      </p:tgtEl>
                                    </p:cond>
                                  </p:endCondLst>
                                  <p:childTnLst>
                                    <p:animScale>
                                      <p:cBhvr>
                                        <p:cTn id="6" dur="2000" fill="hold"/>
                                        <p:tgtEl>
                                          <p:spTgt spid="18"/>
                                        </p:tgtEl>
                                      </p:cBhvr>
                                      <p:by x="104000" y="104000"/>
                                    </p:animScale>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0" nodeType="clickEffect">
                                  <p:stCondLst>
                                    <p:cond delay="0"/>
                                  </p:stCondLst>
                                  <p:childTnLst>
                                    <p:animEffect transition="out" filter="fade">
                                      <p:cBhvr>
                                        <p:cTn id="10" dur="1000"/>
                                        <p:tgtEl>
                                          <p:spTgt spid="17"/>
                                        </p:tgtEl>
                                      </p:cBhvr>
                                    </p:animEffect>
                                    <p:set>
                                      <p:cBhvr>
                                        <p:cTn id="11" dur="1" fill="hold">
                                          <p:stCondLst>
                                            <p:cond delay="999"/>
                                          </p:stCondLst>
                                        </p:cTn>
                                        <p:tgtEl>
                                          <p:spTgt spid="17"/>
                                        </p:tgtEl>
                                        <p:attrNameLst>
                                          <p:attrName>style.visibility</p:attrName>
                                        </p:attrNameLst>
                                      </p:cBhvr>
                                      <p:to>
                                        <p:strVal val="hidden"/>
                                      </p:to>
                                    </p:set>
                                  </p:childTnLst>
                                </p:cTn>
                              </p:par>
                              <p:par>
                                <p:cTn id="12" presetID="10" presetClass="exit" presetSubtype="0" fill="hold" nodeType="withEffect">
                                  <p:stCondLst>
                                    <p:cond delay="0"/>
                                  </p:stCondLst>
                                  <p:childTnLst>
                                    <p:animEffect transition="out" filter="fade">
                                      <p:cBhvr>
                                        <p:cTn id="13" dur="1000"/>
                                        <p:tgtEl>
                                          <p:spTgt spid="18"/>
                                        </p:tgtEl>
                                      </p:cBhvr>
                                    </p:animEffect>
                                    <p:set>
                                      <p:cBhvr>
                                        <p:cTn id="14" dur="1" fill="hold">
                                          <p:stCondLst>
                                            <p:cond delay="999"/>
                                          </p:stCondLst>
                                        </p:cTn>
                                        <p:tgtEl>
                                          <p:spTgt spid="18"/>
                                        </p:tgtEl>
                                        <p:attrNameLst>
                                          <p:attrName>style.visibility</p:attrName>
                                        </p:attrNameLst>
                                      </p:cBhvr>
                                      <p:to>
                                        <p:strVal val="hidden"/>
                                      </p:to>
                                    </p:set>
                                  </p:childTnLst>
                                </p:cTn>
                              </p:par>
                              <p:par>
                                <p:cTn id="15" presetID="10" presetClass="entr" presetSubtype="0" fill="hold" nodeType="withEffect">
                                  <p:stCondLst>
                                    <p:cond delay="10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extLst>
    <p:ext uri="{DCECCB84-F9BA-43D5-87BE-67443E8EF086}">
      <p15:sldGuideLst xmlns:p15="http://schemas.microsoft.com/office/powerpoint/2012/main">
        <p15:guide id="1" pos="121">
          <p15:clr>
            <a:srgbClr val="FBAE40"/>
          </p15:clr>
        </p15:guide>
        <p15:guide id="2" pos="7559">
          <p15:clr>
            <a:srgbClr val="FBAE40"/>
          </p15:clr>
        </p15:guide>
        <p15:guide id="3" orient="horz" pos="119">
          <p15:clr>
            <a:srgbClr val="FBAE40"/>
          </p15:clr>
        </p15:guide>
        <p15:guide id="4" orient="horz" pos="420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Topics">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p:txBody>
          <a:bodyPr/>
          <a:lstStyle>
            <a:lvl1pPr>
              <a:defRPr/>
            </a:lvl1pPr>
          </a:lstStyle>
          <a:p>
            <a:r>
              <a:rPr lang="en-US" noProof="0" dirty="0"/>
              <a:t>Click to edit Master title style</a:t>
            </a:r>
          </a:p>
        </p:txBody>
      </p:sp>
      <p:sp>
        <p:nvSpPr>
          <p:cNvPr id="7" name="Foliennummernplatzhalter 6"/>
          <p:cNvSpPr>
            <a:spLocks noGrp="1"/>
          </p:cNvSpPr>
          <p:nvPr>
            <p:ph type="sldNum" sz="quarter" idx="12"/>
          </p:nvPr>
        </p:nvSpPr>
        <p:spPr bwMode="gray"/>
        <p:txBody>
          <a:bodyPr/>
          <a:lstStyle/>
          <a:p>
            <a:fld id="{CE82B8A1-0CCE-4815-9668-383D7DE7D8B4}" type="slidenum">
              <a:rPr lang="en-US" noProof="0" smtClean="0"/>
              <a:t>‹#›</a:t>
            </a:fld>
            <a:endParaRPr lang="en-US" noProof="0" dirty="0"/>
          </a:p>
        </p:txBody>
      </p:sp>
      <p:sp>
        <p:nvSpPr>
          <p:cNvPr id="5" name="Bogen 4">
            <a:extLst>
              <a:ext uri="{FF2B5EF4-FFF2-40B4-BE49-F238E27FC236}">
                <a16:creationId xmlns:a16="http://schemas.microsoft.com/office/drawing/2014/main" id="{5E1117FF-80C4-42D4-B557-A8C22C255D89}"/>
              </a:ext>
            </a:extLst>
          </p:cNvPr>
          <p:cNvSpPr/>
          <p:nvPr userDrawn="1"/>
        </p:nvSpPr>
        <p:spPr bwMode="gray">
          <a:xfrm>
            <a:off x="4354715" y="2263779"/>
            <a:ext cx="3541485" cy="3541485"/>
          </a:xfrm>
          <a:prstGeom prst="arc">
            <a:avLst>
              <a:gd name="adj1" fmla="val 14552069"/>
              <a:gd name="adj2" fmla="val 17639898"/>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noProof="0" dirty="0"/>
          </a:p>
        </p:txBody>
      </p:sp>
      <p:sp>
        <p:nvSpPr>
          <p:cNvPr id="18" name="Bogen 17">
            <a:extLst>
              <a:ext uri="{FF2B5EF4-FFF2-40B4-BE49-F238E27FC236}">
                <a16:creationId xmlns:a16="http://schemas.microsoft.com/office/drawing/2014/main" id="{65AB8326-D205-4125-95EA-10F2FE17FFC2}"/>
              </a:ext>
            </a:extLst>
          </p:cNvPr>
          <p:cNvSpPr/>
          <p:nvPr userDrawn="1"/>
        </p:nvSpPr>
        <p:spPr bwMode="gray">
          <a:xfrm>
            <a:off x="4367808" y="2263779"/>
            <a:ext cx="3541485" cy="3541485"/>
          </a:xfrm>
          <a:prstGeom prst="arc">
            <a:avLst>
              <a:gd name="adj1" fmla="val 20933021"/>
              <a:gd name="adj2" fmla="val 683694"/>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noProof="0" dirty="0"/>
          </a:p>
        </p:txBody>
      </p:sp>
      <p:sp>
        <p:nvSpPr>
          <p:cNvPr id="19" name="Bogen 18">
            <a:extLst>
              <a:ext uri="{FF2B5EF4-FFF2-40B4-BE49-F238E27FC236}">
                <a16:creationId xmlns:a16="http://schemas.microsoft.com/office/drawing/2014/main" id="{AF5040F0-A9A7-4D86-AB50-2AF336425C0F}"/>
              </a:ext>
            </a:extLst>
          </p:cNvPr>
          <p:cNvSpPr/>
          <p:nvPr userDrawn="1"/>
        </p:nvSpPr>
        <p:spPr bwMode="gray">
          <a:xfrm flipH="1">
            <a:off x="4367808" y="2250686"/>
            <a:ext cx="3541485" cy="3541485"/>
          </a:xfrm>
          <a:prstGeom prst="arc">
            <a:avLst>
              <a:gd name="adj1" fmla="val 20933021"/>
              <a:gd name="adj2" fmla="val 683694"/>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noProof="0" dirty="0"/>
          </a:p>
        </p:txBody>
      </p:sp>
      <p:sp>
        <p:nvSpPr>
          <p:cNvPr id="20" name="Bogen 19">
            <a:extLst>
              <a:ext uri="{FF2B5EF4-FFF2-40B4-BE49-F238E27FC236}">
                <a16:creationId xmlns:a16="http://schemas.microsoft.com/office/drawing/2014/main" id="{B31CD0DB-D690-48AB-9293-0CFDD9CA068C}"/>
              </a:ext>
            </a:extLst>
          </p:cNvPr>
          <p:cNvSpPr/>
          <p:nvPr userDrawn="1"/>
        </p:nvSpPr>
        <p:spPr bwMode="gray">
          <a:xfrm>
            <a:off x="4367808" y="2263779"/>
            <a:ext cx="3541485" cy="3541485"/>
          </a:xfrm>
          <a:prstGeom prst="arc">
            <a:avLst>
              <a:gd name="adj1" fmla="val 3991286"/>
              <a:gd name="adj2" fmla="val 7044174"/>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noProof="0" dirty="0"/>
          </a:p>
        </p:txBody>
      </p:sp>
      <p:sp>
        <p:nvSpPr>
          <p:cNvPr id="8" name="Textplatzhalter 7">
            <a:extLst>
              <a:ext uri="{FF2B5EF4-FFF2-40B4-BE49-F238E27FC236}">
                <a16:creationId xmlns:a16="http://schemas.microsoft.com/office/drawing/2014/main" id="{6C3E2A32-0D32-4B3E-9A89-B5A03EE5F97D}"/>
              </a:ext>
            </a:extLst>
          </p:cNvPr>
          <p:cNvSpPr>
            <a:spLocks noGrp="1"/>
          </p:cNvSpPr>
          <p:nvPr>
            <p:ph type="body" sz="quarter" idx="17" hasCustomPrompt="1"/>
          </p:nvPr>
        </p:nvSpPr>
        <p:spPr bwMode="gray">
          <a:xfrm>
            <a:off x="4367808" y="2283228"/>
            <a:ext cx="3528417" cy="3508719"/>
          </a:xfrm>
        </p:spPr>
        <p:txBody>
          <a:bodyPr anchor="ctr"/>
          <a:lstStyle>
            <a:lvl1pPr marL="0" indent="0" algn="ctr">
              <a:buFont typeface="Arial" panose="020B0604020202020204" pitchFamily="34" charset="0"/>
              <a:buNone/>
              <a:defRPr sz="2800">
                <a:latin typeface="+mj-lt"/>
              </a:defRPr>
            </a:lvl1pPr>
            <a:lvl2pPr marL="0" indent="0" algn="ctr">
              <a:buFont typeface="Arial" panose="020B0604020202020204" pitchFamily="34" charset="0"/>
              <a:buNone/>
              <a:defRPr sz="2800">
                <a:latin typeface="+mj-lt"/>
              </a:defRPr>
            </a:lvl2pPr>
            <a:lvl3pPr marL="0" indent="0" algn="ctr">
              <a:buNone/>
              <a:defRPr sz="2800">
                <a:latin typeface="+mj-lt"/>
              </a:defRPr>
            </a:lvl3pPr>
            <a:lvl4pPr marL="0" indent="0" algn="ctr">
              <a:buNone/>
              <a:defRPr sz="2800">
                <a:latin typeface="+mj-lt"/>
              </a:defRPr>
            </a:lvl4pPr>
            <a:lvl5pPr marL="0" indent="0" algn="ctr">
              <a:buNone/>
              <a:defRPr sz="2800">
                <a:latin typeface="+mj-lt"/>
              </a:defRPr>
            </a:lvl5pPr>
            <a:lvl6pPr marL="0" indent="0" algn="ctr">
              <a:buNone/>
              <a:defRPr sz="2800">
                <a:latin typeface="+mj-lt"/>
              </a:defRPr>
            </a:lvl6pPr>
            <a:lvl7pPr marL="0" indent="0" algn="ctr">
              <a:buNone/>
              <a:defRPr sz="2800">
                <a:latin typeface="+mj-lt"/>
              </a:defRPr>
            </a:lvl7pPr>
            <a:lvl8pPr marL="0" indent="0" algn="ctr">
              <a:buNone/>
              <a:defRPr sz="2800">
                <a:latin typeface="+mj-lt"/>
              </a:defRPr>
            </a:lvl8pPr>
            <a:lvl9pPr marL="0" indent="0" algn="ctr">
              <a:buNone/>
              <a:defRPr sz="2800">
                <a:latin typeface="+mj-lt"/>
              </a:defRPr>
            </a:lvl9pPr>
          </a:lstStyle>
          <a:p>
            <a:pPr lvl="0"/>
            <a:r>
              <a:rPr lang="en-US" noProof="0" dirty="0"/>
              <a:t>Title of</a:t>
            </a:r>
            <a:br>
              <a:rPr lang="en-US" noProof="0" dirty="0"/>
            </a:br>
            <a:r>
              <a:rPr lang="en-US" noProof="0" dirty="0"/>
              <a:t>the graphic</a:t>
            </a:r>
          </a:p>
        </p:txBody>
      </p:sp>
      <p:sp>
        <p:nvSpPr>
          <p:cNvPr id="4" name="Bildplatzhalter 3">
            <a:extLst>
              <a:ext uri="{FF2B5EF4-FFF2-40B4-BE49-F238E27FC236}">
                <a16:creationId xmlns:a16="http://schemas.microsoft.com/office/drawing/2014/main" id="{4D18026B-6CFF-40C6-80B3-65904BFCC4BA}"/>
              </a:ext>
            </a:extLst>
          </p:cNvPr>
          <p:cNvSpPr>
            <a:spLocks noGrp="1"/>
          </p:cNvSpPr>
          <p:nvPr>
            <p:ph type="pic" sz="quarter" idx="13" hasCustomPrompt="1"/>
          </p:nvPr>
        </p:nvSpPr>
        <p:spPr bwMode="gray">
          <a:xfrm>
            <a:off x="4007928" y="2263779"/>
            <a:ext cx="1440000" cy="1440000"/>
          </a:xfrm>
          <a:prstGeom prst="ellipse">
            <a:avLst/>
          </a:prstGeom>
          <a:solidFill>
            <a:schemeClr val="accent1"/>
          </a:solidFill>
        </p:spPr>
        <p:txBody>
          <a:bodyPr tIns="792000"/>
          <a:lstStyle>
            <a:lvl1pPr marL="0" indent="0" algn="ctr">
              <a:buFont typeface="Arial" panose="020B0604020202020204" pitchFamily="34" charset="0"/>
              <a:buNone/>
              <a:defRPr sz="800">
                <a:solidFill>
                  <a:schemeClr val="bg1"/>
                </a:solidFill>
                <a:latin typeface="+mn-lt"/>
              </a:defRPr>
            </a:lvl1pPr>
            <a:lvl2pPr marL="0" indent="0" algn="ctr">
              <a:buFont typeface="Arial" panose="020B0604020202020204" pitchFamily="34" charset="0"/>
              <a:buNone/>
              <a:defRPr sz="800">
                <a:solidFill>
                  <a:schemeClr val="bg1"/>
                </a:solidFill>
                <a:latin typeface="+mn-lt"/>
              </a:defRPr>
            </a:lvl2pPr>
            <a:lvl3pPr marL="0" indent="0" algn="ctr">
              <a:buNone/>
              <a:defRPr sz="800">
                <a:solidFill>
                  <a:schemeClr val="bg1"/>
                </a:solidFill>
                <a:latin typeface="+mn-lt"/>
              </a:defRPr>
            </a:lvl3pPr>
            <a:lvl4pPr marL="0" indent="0" algn="ctr">
              <a:buNone/>
              <a:defRPr sz="800">
                <a:solidFill>
                  <a:schemeClr val="bg1"/>
                </a:solidFill>
                <a:latin typeface="+mn-lt"/>
              </a:defRPr>
            </a:lvl4pPr>
            <a:lvl5pPr marL="0" indent="0" algn="ctr">
              <a:buNone/>
              <a:defRPr sz="800">
                <a:solidFill>
                  <a:schemeClr val="bg1"/>
                </a:solidFill>
                <a:latin typeface="+mn-lt"/>
              </a:defRPr>
            </a:lvl5pPr>
            <a:lvl6pPr marL="0" indent="0" algn="ctr">
              <a:buNone/>
              <a:defRPr sz="800">
                <a:solidFill>
                  <a:schemeClr val="bg1"/>
                </a:solidFill>
                <a:latin typeface="+mn-lt"/>
              </a:defRPr>
            </a:lvl6pPr>
            <a:lvl7pPr marL="0" indent="0" algn="ctr">
              <a:buNone/>
              <a:defRPr sz="800">
                <a:solidFill>
                  <a:schemeClr val="bg1"/>
                </a:solidFill>
                <a:latin typeface="+mn-lt"/>
              </a:defRPr>
            </a:lvl7pPr>
            <a:lvl8pPr marL="0" indent="0" algn="ctr">
              <a:buNone/>
              <a:defRPr sz="800">
                <a:solidFill>
                  <a:schemeClr val="bg1"/>
                </a:solidFill>
                <a:latin typeface="+mn-lt"/>
              </a:defRPr>
            </a:lvl8pPr>
            <a:lvl9pPr marL="0" indent="0" algn="ctr">
              <a:buNone/>
              <a:defRPr sz="800">
                <a:solidFill>
                  <a:schemeClr val="bg1"/>
                </a:solidFill>
                <a:latin typeface="+mn-lt"/>
              </a:defRPr>
            </a:lvl9pPr>
          </a:lstStyle>
          <a:p>
            <a:pPr lvl="0"/>
            <a:r>
              <a:rPr lang="en-US" noProof="0" dirty="0"/>
              <a:t>Optional: Insert picture</a:t>
            </a:r>
          </a:p>
        </p:txBody>
      </p:sp>
      <p:sp>
        <p:nvSpPr>
          <p:cNvPr id="11" name="Bildplatzhalter 3">
            <a:extLst>
              <a:ext uri="{FF2B5EF4-FFF2-40B4-BE49-F238E27FC236}">
                <a16:creationId xmlns:a16="http://schemas.microsoft.com/office/drawing/2014/main" id="{5C610885-E4FC-4530-B7DC-0BE1C772C5D0}"/>
              </a:ext>
            </a:extLst>
          </p:cNvPr>
          <p:cNvSpPr>
            <a:spLocks noGrp="1"/>
          </p:cNvSpPr>
          <p:nvPr>
            <p:ph type="pic" sz="quarter" idx="14" hasCustomPrompt="1"/>
          </p:nvPr>
        </p:nvSpPr>
        <p:spPr bwMode="gray">
          <a:xfrm>
            <a:off x="6744232" y="2263779"/>
            <a:ext cx="1440000" cy="1440000"/>
          </a:xfrm>
          <a:prstGeom prst="ellipse">
            <a:avLst/>
          </a:prstGeom>
          <a:solidFill>
            <a:schemeClr val="accent2"/>
          </a:solidFill>
        </p:spPr>
        <p:txBody>
          <a:bodyPr tIns="792000"/>
          <a:lstStyle>
            <a:lvl1pPr marL="0" indent="0" algn="ctr">
              <a:buFont typeface="Arial" panose="020B0604020202020204" pitchFamily="34" charset="0"/>
              <a:buNone/>
              <a:defRPr sz="800">
                <a:solidFill>
                  <a:schemeClr val="bg1"/>
                </a:solidFill>
                <a:latin typeface="+mn-lt"/>
              </a:defRPr>
            </a:lvl1pPr>
            <a:lvl2pPr marL="0" indent="0" algn="ctr">
              <a:buFont typeface="Arial" panose="020B0604020202020204" pitchFamily="34" charset="0"/>
              <a:buNone/>
              <a:defRPr sz="800">
                <a:solidFill>
                  <a:schemeClr val="bg1"/>
                </a:solidFill>
                <a:latin typeface="+mn-lt"/>
              </a:defRPr>
            </a:lvl2pPr>
            <a:lvl3pPr marL="0" indent="0" algn="ctr">
              <a:buNone/>
              <a:defRPr sz="800">
                <a:solidFill>
                  <a:schemeClr val="bg1"/>
                </a:solidFill>
                <a:latin typeface="+mn-lt"/>
              </a:defRPr>
            </a:lvl3pPr>
            <a:lvl4pPr marL="0" indent="0" algn="ctr">
              <a:buNone/>
              <a:defRPr sz="800">
                <a:solidFill>
                  <a:schemeClr val="bg1"/>
                </a:solidFill>
                <a:latin typeface="+mn-lt"/>
              </a:defRPr>
            </a:lvl4pPr>
            <a:lvl5pPr marL="0" indent="0" algn="ctr">
              <a:buNone/>
              <a:defRPr sz="800">
                <a:solidFill>
                  <a:schemeClr val="bg1"/>
                </a:solidFill>
                <a:latin typeface="+mn-lt"/>
              </a:defRPr>
            </a:lvl5pPr>
            <a:lvl6pPr marL="0" indent="0" algn="ctr">
              <a:buNone/>
              <a:defRPr sz="800">
                <a:solidFill>
                  <a:schemeClr val="bg1"/>
                </a:solidFill>
                <a:latin typeface="+mn-lt"/>
              </a:defRPr>
            </a:lvl6pPr>
            <a:lvl7pPr marL="0" indent="0" algn="ctr">
              <a:buNone/>
              <a:defRPr sz="800">
                <a:solidFill>
                  <a:schemeClr val="bg1"/>
                </a:solidFill>
                <a:latin typeface="+mn-lt"/>
              </a:defRPr>
            </a:lvl7pPr>
            <a:lvl8pPr marL="0" indent="0" algn="ctr">
              <a:buNone/>
              <a:defRPr sz="800">
                <a:solidFill>
                  <a:schemeClr val="bg1"/>
                </a:solidFill>
                <a:latin typeface="+mn-lt"/>
              </a:defRPr>
            </a:lvl8pPr>
            <a:lvl9pPr marL="0" indent="0" algn="ctr">
              <a:buNone/>
              <a:defRPr sz="800">
                <a:solidFill>
                  <a:schemeClr val="bg1"/>
                </a:solidFill>
                <a:latin typeface="+mn-lt"/>
              </a:defRPr>
            </a:lvl9pPr>
          </a:lstStyle>
          <a:p>
            <a:pPr lvl="0"/>
            <a:r>
              <a:rPr lang="en-US" noProof="0" dirty="0"/>
              <a:t>Optional: Insert picture</a:t>
            </a:r>
          </a:p>
        </p:txBody>
      </p:sp>
      <p:sp>
        <p:nvSpPr>
          <p:cNvPr id="12" name="Bildplatzhalter 3">
            <a:extLst>
              <a:ext uri="{FF2B5EF4-FFF2-40B4-BE49-F238E27FC236}">
                <a16:creationId xmlns:a16="http://schemas.microsoft.com/office/drawing/2014/main" id="{91A4529A-C526-40CE-9C24-BCD396961B6B}"/>
              </a:ext>
            </a:extLst>
          </p:cNvPr>
          <p:cNvSpPr>
            <a:spLocks noGrp="1"/>
          </p:cNvSpPr>
          <p:nvPr>
            <p:ph type="pic" sz="quarter" idx="15" hasCustomPrompt="1"/>
          </p:nvPr>
        </p:nvSpPr>
        <p:spPr bwMode="gray">
          <a:xfrm>
            <a:off x="6744232" y="4365264"/>
            <a:ext cx="1440000" cy="1440000"/>
          </a:xfrm>
          <a:prstGeom prst="ellipse">
            <a:avLst/>
          </a:prstGeom>
          <a:solidFill>
            <a:schemeClr val="accent3"/>
          </a:solidFill>
        </p:spPr>
        <p:txBody>
          <a:bodyPr tIns="792000"/>
          <a:lstStyle>
            <a:lvl1pPr marL="0" indent="0" algn="ctr">
              <a:buFont typeface="Arial" panose="020B0604020202020204" pitchFamily="34" charset="0"/>
              <a:buNone/>
              <a:defRPr sz="800">
                <a:solidFill>
                  <a:schemeClr val="bg1"/>
                </a:solidFill>
                <a:latin typeface="+mn-lt"/>
              </a:defRPr>
            </a:lvl1pPr>
            <a:lvl2pPr marL="0" indent="0" algn="ctr">
              <a:buFont typeface="Arial" panose="020B0604020202020204" pitchFamily="34" charset="0"/>
              <a:buNone/>
              <a:defRPr sz="800">
                <a:solidFill>
                  <a:schemeClr val="bg1"/>
                </a:solidFill>
                <a:latin typeface="+mn-lt"/>
              </a:defRPr>
            </a:lvl2pPr>
            <a:lvl3pPr marL="0" indent="0" algn="ctr">
              <a:buNone/>
              <a:defRPr sz="800">
                <a:solidFill>
                  <a:schemeClr val="bg1"/>
                </a:solidFill>
                <a:latin typeface="+mn-lt"/>
              </a:defRPr>
            </a:lvl3pPr>
            <a:lvl4pPr marL="0" indent="0" algn="ctr">
              <a:buNone/>
              <a:defRPr sz="800">
                <a:solidFill>
                  <a:schemeClr val="bg1"/>
                </a:solidFill>
                <a:latin typeface="+mn-lt"/>
              </a:defRPr>
            </a:lvl4pPr>
            <a:lvl5pPr marL="0" indent="0" algn="ctr">
              <a:buNone/>
              <a:defRPr sz="800">
                <a:solidFill>
                  <a:schemeClr val="bg1"/>
                </a:solidFill>
                <a:latin typeface="+mn-lt"/>
              </a:defRPr>
            </a:lvl5pPr>
            <a:lvl6pPr marL="0" indent="0" algn="ctr">
              <a:buNone/>
              <a:defRPr sz="800">
                <a:solidFill>
                  <a:schemeClr val="bg1"/>
                </a:solidFill>
                <a:latin typeface="+mn-lt"/>
              </a:defRPr>
            </a:lvl6pPr>
            <a:lvl7pPr marL="0" indent="0" algn="ctr">
              <a:buNone/>
              <a:defRPr sz="800">
                <a:solidFill>
                  <a:schemeClr val="bg1"/>
                </a:solidFill>
                <a:latin typeface="+mn-lt"/>
              </a:defRPr>
            </a:lvl7pPr>
            <a:lvl8pPr marL="0" indent="0" algn="ctr">
              <a:buNone/>
              <a:defRPr sz="800">
                <a:solidFill>
                  <a:schemeClr val="bg1"/>
                </a:solidFill>
                <a:latin typeface="+mn-lt"/>
              </a:defRPr>
            </a:lvl8pPr>
            <a:lvl9pPr marL="0" indent="0" algn="ctr">
              <a:buNone/>
              <a:defRPr sz="800">
                <a:solidFill>
                  <a:schemeClr val="bg1"/>
                </a:solidFill>
                <a:latin typeface="+mn-lt"/>
              </a:defRPr>
            </a:lvl9pPr>
          </a:lstStyle>
          <a:p>
            <a:pPr lvl="0"/>
            <a:r>
              <a:rPr lang="en-US" noProof="0" dirty="0"/>
              <a:t>Optional: Insert picture</a:t>
            </a:r>
          </a:p>
        </p:txBody>
      </p:sp>
      <p:sp>
        <p:nvSpPr>
          <p:cNvPr id="17" name="Bildplatzhalter 3">
            <a:extLst>
              <a:ext uri="{FF2B5EF4-FFF2-40B4-BE49-F238E27FC236}">
                <a16:creationId xmlns:a16="http://schemas.microsoft.com/office/drawing/2014/main" id="{3028EB42-CAE1-4241-826E-AC923C69BA7D}"/>
              </a:ext>
            </a:extLst>
          </p:cNvPr>
          <p:cNvSpPr>
            <a:spLocks noGrp="1"/>
          </p:cNvSpPr>
          <p:nvPr>
            <p:ph type="pic" sz="quarter" idx="16" hasCustomPrompt="1"/>
          </p:nvPr>
        </p:nvSpPr>
        <p:spPr bwMode="gray">
          <a:xfrm>
            <a:off x="4007928" y="4365264"/>
            <a:ext cx="1440000" cy="1440000"/>
          </a:xfrm>
          <a:prstGeom prst="ellipse">
            <a:avLst/>
          </a:prstGeom>
          <a:solidFill>
            <a:schemeClr val="accent4"/>
          </a:solidFill>
        </p:spPr>
        <p:txBody>
          <a:bodyPr tIns="792000"/>
          <a:lstStyle>
            <a:lvl1pPr marL="0" indent="0" algn="ctr">
              <a:buFont typeface="Arial" panose="020B0604020202020204" pitchFamily="34" charset="0"/>
              <a:buNone/>
              <a:defRPr sz="800">
                <a:solidFill>
                  <a:schemeClr val="bg1"/>
                </a:solidFill>
                <a:latin typeface="+mn-lt"/>
              </a:defRPr>
            </a:lvl1pPr>
            <a:lvl2pPr marL="0" indent="0" algn="ctr">
              <a:buFont typeface="Arial" panose="020B0604020202020204" pitchFamily="34" charset="0"/>
              <a:buNone/>
              <a:defRPr sz="800">
                <a:solidFill>
                  <a:schemeClr val="bg1"/>
                </a:solidFill>
                <a:latin typeface="+mn-lt"/>
              </a:defRPr>
            </a:lvl2pPr>
            <a:lvl3pPr marL="0" indent="0" algn="ctr">
              <a:buNone/>
              <a:defRPr sz="800">
                <a:solidFill>
                  <a:schemeClr val="bg1"/>
                </a:solidFill>
                <a:latin typeface="+mn-lt"/>
              </a:defRPr>
            </a:lvl3pPr>
            <a:lvl4pPr marL="0" indent="0" algn="ctr">
              <a:buNone/>
              <a:defRPr sz="800">
                <a:solidFill>
                  <a:schemeClr val="bg1"/>
                </a:solidFill>
                <a:latin typeface="+mn-lt"/>
              </a:defRPr>
            </a:lvl4pPr>
            <a:lvl5pPr marL="0" indent="0" algn="ctr">
              <a:buNone/>
              <a:defRPr sz="800">
                <a:solidFill>
                  <a:schemeClr val="bg1"/>
                </a:solidFill>
                <a:latin typeface="+mn-lt"/>
              </a:defRPr>
            </a:lvl5pPr>
            <a:lvl6pPr marL="0" indent="0" algn="ctr">
              <a:buNone/>
              <a:defRPr sz="800">
                <a:solidFill>
                  <a:schemeClr val="bg1"/>
                </a:solidFill>
                <a:latin typeface="+mn-lt"/>
              </a:defRPr>
            </a:lvl6pPr>
            <a:lvl7pPr marL="0" indent="0" algn="ctr">
              <a:buNone/>
              <a:defRPr sz="800">
                <a:solidFill>
                  <a:schemeClr val="bg1"/>
                </a:solidFill>
                <a:latin typeface="+mn-lt"/>
              </a:defRPr>
            </a:lvl7pPr>
            <a:lvl8pPr marL="0" indent="0" algn="ctr">
              <a:buNone/>
              <a:defRPr sz="800">
                <a:solidFill>
                  <a:schemeClr val="bg1"/>
                </a:solidFill>
                <a:latin typeface="+mn-lt"/>
              </a:defRPr>
            </a:lvl8pPr>
            <a:lvl9pPr marL="0" indent="0" algn="ctr">
              <a:buNone/>
              <a:defRPr sz="800">
                <a:solidFill>
                  <a:schemeClr val="bg1"/>
                </a:solidFill>
                <a:latin typeface="+mn-lt"/>
              </a:defRPr>
            </a:lvl9pPr>
          </a:lstStyle>
          <a:p>
            <a:pPr lvl="0"/>
            <a:r>
              <a:rPr lang="en-US" noProof="0" dirty="0"/>
              <a:t>Optional: Insert picture</a:t>
            </a:r>
          </a:p>
        </p:txBody>
      </p:sp>
      <p:sp>
        <p:nvSpPr>
          <p:cNvPr id="22" name="Textplatzhalter 21">
            <a:extLst>
              <a:ext uri="{FF2B5EF4-FFF2-40B4-BE49-F238E27FC236}">
                <a16:creationId xmlns:a16="http://schemas.microsoft.com/office/drawing/2014/main" id="{E46B4FCB-D300-4793-9D5A-E82B5A15F880}"/>
              </a:ext>
            </a:extLst>
          </p:cNvPr>
          <p:cNvSpPr>
            <a:spLocks noGrp="1"/>
          </p:cNvSpPr>
          <p:nvPr>
            <p:ph type="body" sz="quarter" idx="18" hasCustomPrompt="1"/>
          </p:nvPr>
        </p:nvSpPr>
        <p:spPr bwMode="gray">
          <a:xfrm>
            <a:off x="8486850" y="1773238"/>
            <a:ext cx="3096000" cy="1800225"/>
          </a:xfrm>
        </p:spPr>
        <p:txBody>
          <a:bodyPr/>
          <a:lstStyle>
            <a:lvl1pPr>
              <a:defRPr/>
            </a:lvl1pPr>
            <a:lvl2pPr>
              <a:defRPr/>
            </a:lvl2pPr>
            <a:lvl3pPr>
              <a:defRPr/>
            </a:lvl3pPr>
            <a:lvl4pPr>
              <a:defRPr/>
            </a:lvl4pPr>
            <a:lvl5pP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3" name="Textplatzhalter 21">
            <a:extLst>
              <a:ext uri="{FF2B5EF4-FFF2-40B4-BE49-F238E27FC236}">
                <a16:creationId xmlns:a16="http://schemas.microsoft.com/office/drawing/2014/main" id="{D0C321D0-F8DA-4439-8FB5-4E34F8BCCA64}"/>
              </a:ext>
            </a:extLst>
          </p:cNvPr>
          <p:cNvSpPr>
            <a:spLocks noGrp="1"/>
          </p:cNvSpPr>
          <p:nvPr>
            <p:ph type="body" sz="quarter" idx="19" hasCustomPrompt="1"/>
          </p:nvPr>
        </p:nvSpPr>
        <p:spPr bwMode="gray">
          <a:xfrm>
            <a:off x="8472264" y="4509095"/>
            <a:ext cx="3096000" cy="1800225"/>
          </a:xfrm>
        </p:spPr>
        <p:txBody>
          <a:bodyPr/>
          <a:lstStyle>
            <a:lvl1pPr>
              <a:defRPr/>
            </a:lvl1pPr>
            <a:lvl2pPr>
              <a:defRPr/>
            </a:lvl2pPr>
            <a:lvl3pPr>
              <a:defRPr/>
            </a:lvl3pPr>
            <a:lvl4pPr>
              <a:defRPr/>
            </a:lvl4pPr>
            <a:lvl5pP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4" name="Textplatzhalter 21">
            <a:extLst>
              <a:ext uri="{FF2B5EF4-FFF2-40B4-BE49-F238E27FC236}">
                <a16:creationId xmlns:a16="http://schemas.microsoft.com/office/drawing/2014/main" id="{A22DB3A8-C81C-4961-B4B3-70C82DA0B5BA}"/>
              </a:ext>
            </a:extLst>
          </p:cNvPr>
          <p:cNvSpPr>
            <a:spLocks noGrp="1"/>
          </p:cNvSpPr>
          <p:nvPr>
            <p:ph type="body" sz="quarter" idx="20" hasCustomPrompt="1"/>
          </p:nvPr>
        </p:nvSpPr>
        <p:spPr bwMode="gray">
          <a:xfrm>
            <a:off x="637977" y="1772816"/>
            <a:ext cx="3096000" cy="1800225"/>
          </a:xfrm>
        </p:spPr>
        <p:txBody>
          <a:bodyPr/>
          <a:lstStyle>
            <a:lvl1pPr>
              <a:defRPr/>
            </a:lvl1pPr>
            <a:lvl2pPr>
              <a:defRPr/>
            </a:lvl2pPr>
            <a:lvl3pPr>
              <a:defRPr/>
            </a:lvl3pPr>
            <a:lvl4pPr>
              <a:defRPr/>
            </a:lvl4pPr>
            <a:lvl5pP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5" name="Textplatzhalter 21">
            <a:extLst>
              <a:ext uri="{FF2B5EF4-FFF2-40B4-BE49-F238E27FC236}">
                <a16:creationId xmlns:a16="http://schemas.microsoft.com/office/drawing/2014/main" id="{8A493F07-63AE-435B-B820-36A339CD8D40}"/>
              </a:ext>
            </a:extLst>
          </p:cNvPr>
          <p:cNvSpPr>
            <a:spLocks noGrp="1"/>
          </p:cNvSpPr>
          <p:nvPr>
            <p:ph type="body" sz="quarter" idx="21" hasCustomPrompt="1"/>
          </p:nvPr>
        </p:nvSpPr>
        <p:spPr bwMode="gray">
          <a:xfrm>
            <a:off x="623391" y="4508673"/>
            <a:ext cx="3096000" cy="1800225"/>
          </a:xfrm>
        </p:spPr>
        <p:txBody>
          <a:bodyPr/>
          <a:lstStyle>
            <a:lvl1pPr>
              <a:defRPr/>
            </a:lvl1pPr>
            <a:lvl2pPr>
              <a:defRPr/>
            </a:lvl2pPr>
            <a:lvl3pPr>
              <a:defRPr/>
            </a:lvl3pPr>
            <a:lvl4pPr>
              <a:defRPr/>
            </a:lvl4pPr>
            <a:lvl5pP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2" name="Rechteck 31">
            <a:extLst>
              <a:ext uri="{FF2B5EF4-FFF2-40B4-BE49-F238E27FC236}">
                <a16:creationId xmlns:a16="http://schemas.microsoft.com/office/drawing/2014/main" id="{76122A79-1A2C-4298-9E50-EB3D10293C57}"/>
              </a:ext>
            </a:extLst>
          </p:cNvPr>
          <p:cNvSpPr/>
          <p:nvPr userDrawn="1"/>
        </p:nvSpPr>
        <p:spPr bwMode="gray">
          <a:xfrm>
            <a:off x="12288880" y="188640"/>
            <a:ext cx="1728000" cy="64804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108000" rtlCol="0" anchor="t"/>
          <a:lstStyle/>
          <a:p>
            <a:pPr algn="l"/>
            <a:r>
              <a:rPr lang="en-US" sz="1200" noProof="0" dirty="0">
                <a:solidFill>
                  <a:schemeClr val="tx1"/>
                </a:solidFill>
                <a:latin typeface="+mj-lt"/>
              </a:rPr>
              <a:t>Note:</a:t>
            </a:r>
          </a:p>
          <a:p>
            <a:pPr algn="l"/>
            <a:r>
              <a:rPr lang="en-US" sz="1200" noProof="0" dirty="0">
                <a:solidFill>
                  <a:schemeClr val="tx1"/>
                </a:solidFill>
              </a:rPr>
              <a:t>You can use the image placeholders to insert images, icons or text. </a:t>
            </a:r>
          </a:p>
        </p:txBody>
      </p:sp>
      <p:grpSp>
        <p:nvGrpSpPr>
          <p:cNvPr id="41" name="Gruppieren 40">
            <a:extLst>
              <a:ext uri="{FF2B5EF4-FFF2-40B4-BE49-F238E27FC236}">
                <a16:creationId xmlns:a16="http://schemas.microsoft.com/office/drawing/2014/main" id="{5BACAA83-D3E7-4D54-8CD7-70DBBF524F1D}"/>
              </a:ext>
            </a:extLst>
          </p:cNvPr>
          <p:cNvGrpSpPr/>
          <p:nvPr userDrawn="1"/>
        </p:nvGrpSpPr>
        <p:grpSpPr bwMode="gray">
          <a:xfrm>
            <a:off x="3935760" y="-207392"/>
            <a:ext cx="4320480" cy="108000"/>
            <a:chOff x="3935760" y="-207392"/>
            <a:chExt cx="4320480" cy="108000"/>
          </a:xfrm>
        </p:grpSpPr>
        <p:sp>
          <p:nvSpPr>
            <p:cNvPr id="42" name="Freihandform: Form 41">
              <a:extLst>
                <a:ext uri="{FF2B5EF4-FFF2-40B4-BE49-F238E27FC236}">
                  <a16:creationId xmlns:a16="http://schemas.microsoft.com/office/drawing/2014/main" id="{29E5BEB8-AED4-4C44-8D5E-E382486346AB}"/>
                </a:ext>
              </a:extLst>
            </p:cNvPr>
            <p:cNvSpPr/>
            <p:nvPr userDrawn="1"/>
          </p:nvSpPr>
          <p:spPr bwMode="gray">
            <a:xfrm>
              <a:off x="3935760"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3" name="Freihandform: Form 42">
              <a:extLst>
                <a:ext uri="{FF2B5EF4-FFF2-40B4-BE49-F238E27FC236}">
                  <a16:creationId xmlns:a16="http://schemas.microsoft.com/office/drawing/2014/main" id="{09769816-07D4-40B0-8A9F-187567FEC5B8}"/>
                </a:ext>
              </a:extLst>
            </p:cNvPr>
            <p:cNvSpPr/>
            <p:nvPr userDrawn="1"/>
          </p:nvSpPr>
          <p:spPr bwMode="gray">
            <a:xfrm>
              <a:off x="4439816"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4" name="Freihandform: Form 43">
              <a:extLst>
                <a:ext uri="{FF2B5EF4-FFF2-40B4-BE49-F238E27FC236}">
                  <a16:creationId xmlns:a16="http://schemas.microsoft.com/office/drawing/2014/main" id="{FB37291D-452C-42D4-B551-E9B05AB9BC19}"/>
                </a:ext>
              </a:extLst>
            </p:cNvPr>
            <p:cNvSpPr/>
            <p:nvPr userDrawn="1"/>
          </p:nvSpPr>
          <p:spPr bwMode="gray">
            <a:xfrm>
              <a:off x="5879976"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5" name="Freihandform: Form 44">
              <a:extLst>
                <a:ext uri="{FF2B5EF4-FFF2-40B4-BE49-F238E27FC236}">
                  <a16:creationId xmlns:a16="http://schemas.microsoft.com/office/drawing/2014/main" id="{C7C781A6-1FCE-46D1-BCFF-E71E808F485E}"/>
                </a:ext>
              </a:extLst>
            </p:cNvPr>
            <p:cNvSpPr/>
            <p:nvPr userDrawn="1"/>
          </p:nvSpPr>
          <p:spPr bwMode="gray">
            <a:xfrm>
              <a:off x="6312024"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6" name="Freihandform: Form 45">
              <a:extLst>
                <a:ext uri="{FF2B5EF4-FFF2-40B4-BE49-F238E27FC236}">
                  <a16:creationId xmlns:a16="http://schemas.microsoft.com/office/drawing/2014/main" id="{94173930-B04F-4176-ABA9-3763F44F5A05}"/>
                </a:ext>
              </a:extLst>
            </p:cNvPr>
            <p:cNvSpPr/>
            <p:nvPr userDrawn="1"/>
          </p:nvSpPr>
          <p:spPr bwMode="gray">
            <a:xfrm>
              <a:off x="7752184"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7" name="Freihandform: Form 46">
              <a:extLst>
                <a:ext uri="{FF2B5EF4-FFF2-40B4-BE49-F238E27FC236}">
                  <a16:creationId xmlns:a16="http://schemas.microsoft.com/office/drawing/2014/main" id="{97E7A481-91F7-4AAA-B734-58CFE257248D}"/>
                </a:ext>
              </a:extLst>
            </p:cNvPr>
            <p:cNvSpPr/>
            <p:nvPr userDrawn="1"/>
          </p:nvSpPr>
          <p:spPr bwMode="gray">
            <a:xfrm>
              <a:off x="8256240"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 name="Fußzeilenplatzhalter 2">
            <a:extLst>
              <a:ext uri="{FF2B5EF4-FFF2-40B4-BE49-F238E27FC236}">
                <a16:creationId xmlns:a16="http://schemas.microsoft.com/office/drawing/2014/main" id="{C46DAF27-8FB1-4599-8C73-1A9DD2B7F06A}"/>
              </a:ext>
            </a:extLst>
          </p:cNvPr>
          <p:cNvSpPr>
            <a:spLocks noGrp="1"/>
          </p:cNvSpPr>
          <p:nvPr>
            <p:ph type="ftr" sz="quarter" idx="22"/>
          </p:nvPr>
        </p:nvSpPr>
        <p:spPr bwMode="gray"/>
        <p:txBody>
          <a:bodyPr/>
          <a:lstStyle/>
          <a:p>
            <a:r>
              <a:rPr lang="en-US" dirty="0"/>
              <a:t>Footnote: Please insert appropriate company</a:t>
            </a:r>
            <a:endParaRPr lang="de-DE" dirty="0"/>
          </a:p>
        </p:txBody>
      </p:sp>
    </p:spTree>
    <p:extLst>
      <p:ext uri="{BB962C8B-B14F-4D97-AF65-F5344CB8AC3E}">
        <p14:creationId xmlns:p14="http://schemas.microsoft.com/office/powerpoint/2010/main" val="3364485576"/>
      </p:ext>
    </p:extLst>
  </p:cSld>
  <p:clrMapOvr>
    <a:masterClrMapping/>
  </p:clrMapOvr>
  <p:extLst>
    <p:ext uri="{DCECCB84-F9BA-43D5-87BE-67443E8EF086}">
      <p15:sldGuideLst xmlns:p15="http://schemas.microsoft.com/office/powerpoint/2012/main">
        <p15:guide id="3" pos="393">
          <p15:clr>
            <a:srgbClr val="F26B43"/>
          </p15:clr>
        </p15:guide>
        <p15:guide id="4" pos="7287">
          <p15:clr>
            <a:srgbClr val="F26B43"/>
          </p15:clr>
        </p15:guide>
        <p15:guide id="5" orient="horz" pos="1117">
          <p15:clr>
            <a:srgbClr val="F26B43"/>
          </p15:clr>
        </p15:guide>
        <p15:guide id="6" orient="horz" pos="3974">
          <p15:clr>
            <a:srgbClr val="F26B43"/>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p:txBody>
          <a:bodyPr/>
          <a:lstStyle>
            <a:lvl1pPr>
              <a:defRPr/>
            </a:lvl1pPr>
          </a:lstStyle>
          <a:p>
            <a:r>
              <a:rPr lang="en-US" noProof="0" dirty="0"/>
              <a:t>Click to edit Master title style</a:t>
            </a:r>
          </a:p>
        </p:txBody>
      </p:sp>
      <p:sp>
        <p:nvSpPr>
          <p:cNvPr id="5" name="Foliennummernplatzhalter 4"/>
          <p:cNvSpPr>
            <a:spLocks noGrp="1"/>
          </p:cNvSpPr>
          <p:nvPr>
            <p:ph type="sldNum" sz="quarter" idx="12"/>
          </p:nvPr>
        </p:nvSpPr>
        <p:spPr bwMode="gray"/>
        <p:txBody>
          <a:bodyPr/>
          <a:lstStyle/>
          <a:p>
            <a:fld id="{CE82B8A1-0CCE-4815-9668-383D7DE7D8B4}" type="slidenum">
              <a:rPr lang="en-US" noProof="0" smtClean="0"/>
              <a:t>‹#›</a:t>
            </a:fld>
            <a:endParaRPr lang="en-US" noProof="0" dirty="0"/>
          </a:p>
        </p:txBody>
      </p:sp>
      <p:grpSp>
        <p:nvGrpSpPr>
          <p:cNvPr id="11" name="Gruppieren 10">
            <a:extLst>
              <a:ext uri="{FF2B5EF4-FFF2-40B4-BE49-F238E27FC236}">
                <a16:creationId xmlns:a16="http://schemas.microsoft.com/office/drawing/2014/main" id="{C21ADAF5-13FD-4D24-A2FD-BFA72EDF02E2}"/>
              </a:ext>
            </a:extLst>
          </p:cNvPr>
          <p:cNvGrpSpPr/>
          <p:nvPr userDrawn="1"/>
        </p:nvGrpSpPr>
        <p:grpSpPr bwMode="gray">
          <a:xfrm>
            <a:off x="3071664" y="-207392"/>
            <a:ext cx="6048672" cy="108000"/>
            <a:chOff x="3071664" y="-207392"/>
            <a:chExt cx="6048672" cy="108000"/>
          </a:xfrm>
        </p:grpSpPr>
        <p:sp>
          <p:nvSpPr>
            <p:cNvPr id="12" name="Freihandform: Form 11">
              <a:extLst>
                <a:ext uri="{FF2B5EF4-FFF2-40B4-BE49-F238E27FC236}">
                  <a16:creationId xmlns:a16="http://schemas.microsoft.com/office/drawing/2014/main" id="{7B36B0FD-0450-48C1-BC78-FD308EA2A709}"/>
                </a:ext>
              </a:extLst>
            </p:cNvPr>
            <p:cNvSpPr/>
            <p:nvPr userDrawn="1"/>
          </p:nvSpPr>
          <p:spPr bwMode="gray">
            <a:xfrm>
              <a:off x="3071664"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ihandform: Form 19">
              <a:extLst>
                <a:ext uri="{FF2B5EF4-FFF2-40B4-BE49-F238E27FC236}">
                  <a16:creationId xmlns:a16="http://schemas.microsoft.com/office/drawing/2014/main" id="{6BE60C3C-C29D-445E-A4E2-0FA2591AECFE}"/>
                </a:ext>
              </a:extLst>
            </p:cNvPr>
            <p:cNvSpPr/>
            <p:nvPr userDrawn="1"/>
          </p:nvSpPr>
          <p:spPr bwMode="gray">
            <a:xfrm>
              <a:off x="3503712"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ihandform: Form 20">
              <a:extLst>
                <a:ext uri="{FF2B5EF4-FFF2-40B4-BE49-F238E27FC236}">
                  <a16:creationId xmlns:a16="http://schemas.microsoft.com/office/drawing/2014/main" id="{C39A7C93-DDF1-44F6-8CFE-79A5B8BF6E99}"/>
                </a:ext>
              </a:extLst>
            </p:cNvPr>
            <p:cNvSpPr/>
            <p:nvPr userDrawn="1"/>
          </p:nvSpPr>
          <p:spPr bwMode="gray">
            <a:xfrm>
              <a:off x="5879976"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ihandform: Form 21">
              <a:extLst>
                <a:ext uri="{FF2B5EF4-FFF2-40B4-BE49-F238E27FC236}">
                  <a16:creationId xmlns:a16="http://schemas.microsoft.com/office/drawing/2014/main" id="{A0BDDA70-C1B1-4117-862D-0B0279CD3D6F}"/>
                </a:ext>
              </a:extLst>
            </p:cNvPr>
            <p:cNvSpPr/>
            <p:nvPr userDrawn="1"/>
          </p:nvSpPr>
          <p:spPr bwMode="gray">
            <a:xfrm>
              <a:off x="6312024"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Freihandform: Form 22">
              <a:extLst>
                <a:ext uri="{FF2B5EF4-FFF2-40B4-BE49-F238E27FC236}">
                  <a16:creationId xmlns:a16="http://schemas.microsoft.com/office/drawing/2014/main" id="{9F786F30-57D0-4D56-A597-1DBB1B5974A7}"/>
                </a:ext>
              </a:extLst>
            </p:cNvPr>
            <p:cNvSpPr/>
            <p:nvPr userDrawn="1"/>
          </p:nvSpPr>
          <p:spPr bwMode="gray">
            <a:xfrm>
              <a:off x="8688288"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Freihandform: Form 23">
              <a:extLst>
                <a:ext uri="{FF2B5EF4-FFF2-40B4-BE49-F238E27FC236}">
                  <a16:creationId xmlns:a16="http://schemas.microsoft.com/office/drawing/2014/main" id="{43CA35FA-8636-4624-BC1D-8A6FA4E17B69}"/>
                </a:ext>
              </a:extLst>
            </p:cNvPr>
            <p:cNvSpPr/>
            <p:nvPr userDrawn="1"/>
          </p:nvSpPr>
          <p:spPr bwMode="gray">
            <a:xfrm>
              <a:off x="9120336"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 name="Fußzeilenplatzhalter 2">
            <a:extLst>
              <a:ext uri="{FF2B5EF4-FFF2-40B4-BE49-F238E27FC236}">
                <a16:creationId xmlns:a16="http://schemas.microsoft.com/office/drawing/2014/main" id="{EAF01356-6638-4E78-A63A-F0393F232B91}"/>
              </a:ext>
            </a:extLst>
          </p:cNvPr>
          <p:cNvSpPr>
            <a:spLocks noGrp="1"/>
          </p:cNvSpPr>
          <p:nvPr>
            <p:ph type="ftr" sz="quarter" idx="13"/>
          </p:nvPr>
        </p:nvSpPr>
        <p:spPr bwMode="gray"/>
        <p:txBody>
          <a:bodyPr/>
          <a:lstStyle/>
          <a:p>
            <a:r>
              <a:rPr lang="en-US" dirty="0"/>
              <a:t>Footnote: Please insert appropriate company</a:t>
            </a:r>
            <a:endParaRPr lang="de-DE" dirty="0"/>
          </a:p>
        </p:txBody>
      </p:sp>
    </p:spTree>
    <p:extLst>
      <p:ext uri="{BB962C8B-B14F-4D97-AF65-F5344CB8AC3E}">
        <p14:creationId xmlns:p14="http://schemas.microsoft.com/office/powerpoint/2010/main" val="1096183775"/>
      </p:ext>
    </p:extLst>
  </p:cSld>
  <p:clrMapOvr>
    <a:masterClrMapping/>
  </p:clrMapOvr>
  <p:extLst>
    <p:ext uri="{DCECCB84-F9BA-43D5-87BE-67443E8EF086}">
      <p15:sldGuideLst xmlns:p15="http://schemas.microsoft.com/office/powerpoint/2012/main">
        <p15:guide id="1" pos="393" userDrawn="1">
          <p15:clr>
            <a:srgbClr val="F26B43"/>
          </p15:clr>
        </p15:guide>
        <p15:guide id="2" pos="7287" userDrawn="1">
          <p15:clr>
            <a:srgbClr val="F26B43"/>
          </p15:clr>
        </p15:guide>
        <p15:guide id="3" orient="horz" pos="3974" userDrawn="1">
          <p15:clr>
            <a:srgbClr val="F26B43"/>
          </p15:clr>
        </p15:guide>
        <p15:guide id="4" orient="horz" pos="1117" userDrawn="1">
          <p15:clr>
            <a:srgbClr val="F26B43"/>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and Content empty">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bwMode="gray"/>
        <p:txBody>
          <a:bodyPr/>
          <a:lstStyle>
            <a:lvl1pPr>
              <a:defRPr>
                <a:solidFill>
                  <a:schemeClr val="tx1"/>
                </a:solidFill>
              </a:defRPr>
            </a:lvl1pPr>
          </a:lstStyle>
          <a:p>
            <a:fld id="{CE82B8A1-0CCE-4815-9668-383D7DE7D8B4}" type="slidenum">
              <a:rPr lang="en-US" noProof="0" smtClean="0"/>
              <a:pPr/>
              <a:t>‹#›</a:t>
            </a:fld>
            <a:endParaRPr lang="en-US" noProof="0" dirty="0"/>
          </a:p>
        </p:txBody>
      </p:sp>
      <p:sp>
        <p:nvSpPr>
          <p:cNvPr id="3" name="Titel 2">
            <a:extLst>
              <a:ext uri="{FF2B5EF4-FFF2-40B4-BE49-F238E27FC236}">
                <a16:creationId xmlns:a16="http://schemas.microsoft.com/office/drawing/2014/main" id="{7D556D57-7CFD-4E88-98D7-0C6CE62FF5C7}"/>
              </a:ext>
            </a:extLst>
          </p:cNvPr>
          <p:cNvSpPr>
            <a:spLocks noGrp="1"/>
          </p:cNvSpPr>
          <p:nvPr>
            <p:ph type="title" hasCustomPrompt="1"/>
          </p:nvPr>
        </p:nvSpPr>
        <p:spPr bwMode="gray">
          <a:xfrm>
            <a:off x="623393" y="1340768"/>
            <a:ext cx="4320479" cy="1080157"/>
          </a:xfrm>
        </p:spPr>
        <p:txBody>
          <a:bodyPr anchor="b" anchorCtr="0"/>
          <a:lstStyle>
            <a:lvl1pPr>
              <a:defRPr/>
            </a:lvl1pPr>
          </a:lstStyle>
          <a:p>
            <a:r>
              <a:rPr lang="en-US" noProof="0" dirty="0"/>
              <a:t>Click to edit Master title style</a:t>
            </a:r>
          </a:p>
        </p:txBody>
      </p:sp>
      <p:sp>
        <p:nvSpPr>
          <p:cNvPr id="16" name="Textplatzhalter 15">
            <a:extLst>
              <a:ext uri="{FF2B5EF4-FFF2-40B4-BE49-F238E27FC236}">
                <a16:creationId xmlns:a16="http://schemas.microsoft.com/office/drawing/2014/main" id="{2E00D667-49A1-47E5-9412-6CD7271FA83E}"/>
              </a:ext>
            </a:extLst>
          </p:cNvPr>
          <p:cNvSpPr>
            <a:spLocks noGrp="1"/>
          </p:cNvSpPr>
          <p:nvPr>
            <p:ph type="body" sz="quarter" idx="15" hasCustomPrompt="1"/>
          </p:nvPr>
        </p:nvSpPr>
        <p:spPr bwMode="gray">
          <a:xfrm>
            <a:off x="623392" y="2565400"/>
            <a:ext cx="2880000" cy="3527425"/>
          </a:xfrm>
        </p:spPr>
        <p:txBody>
          <a:bodyPr/>
          <a:lstStyle>
            <a:lvl1pPr>
              <a:defRPr/>
            </a:lvl1pPr>
            <a:lvl2pPr>
              <a:defRPr/>
            </a:lvl2pPr>
            <a:lvl3pPr>
              <a:defRPr/>
            </a:lvl3pPr>
            <a:lvl4pPr>
              <a:defRPr/>
            </a:lvl4pPr>
            <a:lvl5pP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grpSp>
        <p:nvGrpSpPr>
          <p:cNvPr id="15" name="Gruppieren 14">
            <a:extLst>
              <a:ext uri="{FF2B5EF4-FFF2-40B4-BE49-F238E27FC236}">
                <a16:creationId xmlns:a16="http://schemas.microsoft.com/office/drawing/2014/main" id="{100CDE95-65CC-4CAE-A227-A249CC2E29C7}"/>
              </a:ext>
            </a:extLst>
          </p:cNvPr>
          <p:cNvGrpSpPr/>
          <p:nvPr userDrawn="1"/>
        </p:nvGrpSpPr>
        <p:grpSpPr bwMode="gray">
          <a:xfrm>
            <a:off x="3071664" y="-207392"/>
            <a:ext cx="6048672" cy="108000"/>
            <a:chOff x="3071664" y="-207392"/>
            <a:chExt cx="6048672" cy="108000"/>
          </a:xfrm>
        </p:grpSpPr>
        <p:sp>
          <p:nvSpPr>
            <p:cNvPr id="17" name="Freihandform: Form 16">
              <a:extLst>
                <a:ext uri="{FF2B5EF4-FFF2-40B4-BE49-F238E27FC236}">
                  <a16:creationId xmlns:a16="http://schemas.microsoft.com/office/drawing/2014/main" id="{DDAC6E77-6CB7-4CF4-A2CF-7A7E1B6516FB}"/>
                </a:ext>
              </a:extLst>
            </p:cNvPr>
            <p:cNvSpPr/>
            <p:nvPr userDrawn="1"/>
          </p:nvSpPr>
          <p:spPr bwMode="gray">
            <a:xfrm>
              <a:off x="3071664"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ihandform: Form 17">
              <a:extLst>
                <a:ext uri="{FF2B5EF4-FFF2-40B4-BE49-F238E27FC236}">
                  <a16:creationId xmlns:a16="http://schemas.microsoft.com/office/drawing/2014/main" id="{0AE67009-D54E-43FD-B334-ABD2DFF951ED}"/>
                </a:ext>
              </a:extLst>
            </p:cNvPr>
            <p:cNvSpPr/>
            <p:nvPr userDrawn="1"/>
          </p:nvSpPr>
          <p:spPr bwMode="gray">
            <a:xfrm>
              <a:off x="3503712"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ihandform: Form 18">
              <a:extLst>
                <a:ext uri="{FF2B5EF4-FFF2-40B4-BE49-F238E27FC236}">
                  <a16:creationId xmlns:a16="http://schemas.microsoft.com/office/drawing/2014/main" id="{B4F83B98-51B6-4A2B-8527-4C12E956A8EF}"/>
                </a:ext>
              </a:extLst>
            </p:cNvPr>
            <p:cNvSpPr/>
            <p:nvPr userDrawn="1"/>
          </p:nvSpPr>
          <p:spPr bwMode="gray">
            <a:xfrm>
              <a:off x="5879976"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ihandform: Form 19">
              <a:extLst>
                <a:ext uri="{FF2B5EF4-FFF2-40B4-BE49-F238E27FC236}">
                  <a16:creationId xmlns:a16="http://schemas.microsoft.com/office/drawing/2014/main" id="{00F888B8-9257-43AE-87BB-87F3DF4373D2}"/>
                </a:ext>
              </a:extLst>
            </p:cNvPr>
            <p:cNvSpPr/>
            <p:nvPr userDrawn="1"/>
          </p:nvSpPr>
          <p:spPr bwMode="gray">
            <a:xfrm>
              <a:off x="6312024"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ihandform: Form 20">
              <a:extLst>
                <a:ext uri="{FF2B5EF4-FFF2-40B4-BE49-F238E27FC236}">
                  <a16:creationId xmlns:a16="http://schemas.microsoft.com/office/drawing/2014/main" id="{790AEBF1-847E-44F1-89D6-2798AAB3CC1F}"/>
                </a:ext>
              </a:extLst>
            </p:cNvPr>
            <p:cNvSpPr/>
            <p:nvPr userDrawn="1"/>
          </p:nvSpPr>
          <p:spPr bwMode="gray">
            <a:xfrm>
              <a:off x="8688288"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ihandform: Form 21">
              <a:extLst>
                <a:ext uri="{FF2B5EF4-FFF2-40B4-BE49-F238E27FC236}">
                  <a16:creationId xmlns:a16="http://schemas.microsoft.com/office/drawing/2014/main" id="{4CBC736A-D63C-436B-A733-EB6B6ACB83AA}"/>
                </a:ext>
              </a:extLst>
            </p:cNvPr>
            <p:cNvSpPr/>
            <p:nvPr userDrawn="1"/>
          </p:nvSpPr>
          <p:spPr bwMode="gray">
            <a:xfrm>
              <a:off x="9120336"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 name="Fußzeilenplatzhalter 1">
            <a:extLst>
              <a:ext uri="{FF2B5EF4-FFF2-40B4-BE49-F238E27FC236}">
                <a16:creationId xmlns:a16="http://schemas.microsoft.com/office/drawing/2014/main" id="{A94107FB-C044-4754-90B4-7EA107E1886D}"/>
              </a:ext>
            </a:extLst>
          </p:cNvPr>
          <p:cNvSpPr>
            <a:spLocks noGrp="1"/>
          </p:cNvSpPr>
          <p:nvPr>
            <p:ph type="ftr" sz="quarter" idx="16"/>
          </p:nvPr>
        </p:nvSpPr>
        <p:spPr bwMode="gray"/>
        <p:txBody>
          <a:bodyPr/>
          <a:lstStyle/>
          <a:p>
            <a:r>
              <a:rPr lang="en-US" dirty="0"/>
              <a:t>Footnote: Please insert appropriate company</a:t>
            </a:r>
            <a:endParaRPr lang="de-DE" dirty="0"/>
          </a:p>
        </p:txBody>
      </p:sp>
    </p:spTree>
    <p:extLst>
      <p:ext uri="{BB962C8B-B14F-4D97-AF65-F5344CB8AC3E}">
        <p14:creationId xmlns:p14="http://schemas.microsoft.com/office/powerpoint/2010/main" val="1509601993"/>
      </p:ext>
    </p:extLst>
  </p:cSld>
  <p:clrMapOvr>
    <a:masterClrMapping/>
  </p:clrMapOvr>
  <p:extLst>
    <p:ext uri="{DCECCB84-F9BA-43D5-87BE-67443E8EF086}">
      <p15:sldGuideLst xmlns:p15="http://schemas.microsoft.com/office/powerpoint/2012/main">
        <p15:guide id="1" pos="121">
          <p15:clr>
            <a:srgbClr val="FBAE40"/>
          </p15:clr>
        </p15:guide>
        <p15:guide id="2" pos="7559">
          <p15:clr>
            <a:srgbClr val="FBAE40"/>
          </p15:clr>
        </p15:guide>
        <p15:guide id="3" orient="horz" pos="119">
          <p15:clr>
            <a:srgbClr val="FBAE40"/>
          </p15:clr>
        </p15:guide>
        <p15:guide id="4" orient="horz" pos="420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ey Facts">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a:xfrm>
            <a:off x="623394" y="548792"/>
            <a:ext cx="5328426" cy="864000"/>
          </a:xfrm>
        </p:spPr>
        <p:txBody>
          <a:bodyPr/>
          <a:lstStyle>
            <a:lvl1pPr>
              <a:defRPr/>
            </a:lvl1pPr>
          </a:lstStyle>
          <a:p>
            <a:r>
              <a:rPr lang="en-US" noProof="0" dirty="0"/>
              <a:t>Click to edit Master title style</a:t>
            </a:r>
          </a:p>
        </p:txBody>
      </p:sp>
      <p:sp>
        <p:nvSpPr>
          <p:cNvPr id="7" name="Foliennummernplatzhalter 6"/>
          <p:cNvSpPr>
            <a:spLocks noGrp="1"/>
          </p:cNvSpPr>
          <p:nvPr>
            <p:ph type="sldNum" sz="quarter" idx="12"/>
          </p:nvPr>
        </p:nvSpPr>
        <p:spPr bwMode="gray"/>
        <p:txBody>
          <a:bodyPr/>
          <a:lstStyle/>
          <a:p>
            <a:fld id="{CE82B8A1-0CCE-4815-9668-383D7DE7D8B4}" type="slidenum">
              <a:rPr lang="en-US" noProof="0" smtClean="0"/>
              <a:t>‹#›</a:t>
            </a:fld>
            <a:endParaRPr lang="en-US" noProof="0" dirty="0"/>
          </a:p>
        </p:txBody>
      </p:sp>
      <p:sp>
        <p:nvSpPr>
          <p:cNvPr id="17" name="Bildplatzhalter 3">
            <a:extLst>
              <a:ext uri="{FF2B5EF4-FFF2-40B4-BE49-F238E27FC236}">
                <a16:creationId xmlns:a16="http://schemas.microsoft.com/office/drawing/2014/main" id="{AA65DD36-1235-48FF-B371-443DC70CA809}"/>
              </a:ext>
            </a:extLst>
          </p:cNvPr>
          <p:cNvSpPr>
            <a:spLocks noGrp="1"/>
          </p:cNvSpPr>
          <p:nvPr>
            <p:ph type="pic" sz="quarter" idx="14" hasCustomPrompt="1"/>
          </p:nvPr>
        </p:nvSpPr>
        <p:spPr bwMode="gray">
          <a:xfrm>
            <a:off x="6168008" y="188913"/>
            <a:ext cx="5832000" cy="3168079"/>
          </a:xfrm>
          <a:solidFill>
            <a:schemeClr val="bg2"/>
          </a:solidFill>
        </p:spPr>
        <p:txBody>
          <a:bodyPr bIns="576000" anchor="ctr"/>
          <a:lstStyle>
            <a:lvl1pPr marL="0" indent="0" algn="ctr">
              <a:buFont typeface="Arial" panose="020B0604020202020204" pitchFamily="34" charset="0"/>
              <a:buNone/>
              <a:defRPr sz="800">
                <a:latin typeface="+mn-lt"/>
              </a:defRPr>
            </a:lvl1pPr>
            <a:lvl2pPr marL="0" indent="0" algn="ctr">
              <a:buFont typeface="Arial" panose="020B0604020202020204" pitchFamily="34" charset="0"/>
              <a:buNone/>
              <a:defRPr sz="800">
                <a:latin typeface="+mn-lt"/>
              </a:defRPr>
            </a:lvl2pPr>
            <a:lvl3pPr marL="0" indent="0" algn="ctr">
              <a:buNone/>
              <a:defRPr sz="800">
                <a:latin typeface="+mn-lt"/>
              </a:defRPr>
            </a:lvl3pPr>
            <a:lvl4pPr marL="0" indent="0" algn="ctr">
              <a:buNone/>
              <a:defRPr sz="800">
                <a:latin typeface="+mn-lt"/>
              </a:defRPr>
            </a:lvl4pPr>
            <a:lvl5pPr marL="0" indent="0" algn="ctr">
              <a:buNone/>
              <a:defRPr sz="800">
                <a:latin typeface="+mn-lt"/>
              </a:defRPr>
            </a:lvl5pPr>
            <a:lvl6pPr marL="0" indent="0" algn="ctr">
              <a:buNone/>
              <a:defRPr sz="800">
                <a:latin typeface="+mn-lt"/>
              </a:defRPr>
            </a:lvl6pPr>
            <a:lvl7pPr marL="0" indent="0" algn="ctr">
              <a:buNone/>
              <a:defRPr sz="800">
                <a:latin typeface="+mn-lt"/>
              </a:defRPr>
            </a:lvl7pPr>
            <a:lvl8pPr marL="0" indent="0" algn="ctr">
              <a:buNone/>
              <a:defRPr sz="800">
                <a:latin typeface="+mn-lt"/>
              </a:defRPr>
            </a:lvl8pPr>
            <a:lvl9pPr marL="0" indent="0" algn="ctr">
              <a:buNone/>
              <a:defRPr sz="800">
                <a:latin typeface="+mn-lt"/>
              </a:defRPr>
            </a:lvl9pPr>
          </a:lstStyle>
          <a:p>
            <a:pPr lvl="0"/>
            <a:r>
              <a:rPr lang="en-US" noProof="0" dirty="0"/>
              <a:t>Insert picture by clicking on the symbol</a:t>
            </a:r>
          </a:p>
        </p:txBody>
      </p:sp>
      <p:sp>
        <p:nvSpPr>
          <p:cNvPr id="21" name="Bildplatzhalter 3">
            <a:extLst>
              <a:ext uri="{FF2B5EF4-FFF2-40B4-BE49-F238E27FC236}">
                <a16:creationId xmlns:a16="http://schemas.microsoft.com/office/drawing/2014/main" id="{BCA48E5C-D0F8-4C4F-A05A-1F7EF3CE0B87}"/>
              </a:ext>
            </a:extLst>
          </p:cNvPr>
          <p:cNvSpPr>
            <a:spLocks noGrp="1"/>
          </p:cNvSpPr>
          <p:nvPr>
            <p:ph type="pic" sz="quarter" idx="18" hasCustomPrompt="1"/>
          </p:nvPr>
        </p:nvSpPr>
        <p:spPr bwMode="gray">
          <a:xfrm>
            <a:off x="3052595" y="1773238"/>
            <a:ext cx="3024000" cy="1583753"/>
          </a:xfrm>
          <a:solidFill>
            <a:schemeClr val="bg2"/>
          </a:solidFill>
        </p:spPr>
        <p:txBody>
          <a:bodyPr bIns="576000" anchor="ctr"/>
          <a:lstStyle>
            <a:lvl1pPr marL="0" indent="0" algn="ctr">
              <a:buFont typeface="Arial" panose="020B0604020202020204" pitchFamily="34" charset="0"/>
              <a:buNone/>
              <a:defRPr sz="800">
                <a:latin typeface="+mn-lt"/>
              </a:defRPr>
            </a:lvl1pPr>
            <a:lvl2pPr marL="0" indent="0" algn="ctr">
              <a:buFont typeface="Arial" panose="020B0604020202020204" pitchFamily="34" charset="0"/>
              <a:buNone/>
              <a:defRPr sz="800">
                <a:latin typeface="+mn-lt"/>
              </a:defRPr>
            </a:lvl2pPr>
            <a:lvl3pPr marL="0" indent="0" algn="ctr">
              <a:buNone/>
              <a:defRPr sz="800">
                <a:latin typeface="+mn-lt"/>
              </a:defRPr>
            </a:lvl3pPr>
            <a:lvl4pPr marL="0" indent="0" algn="ctr">
              <a:buNone/>
              <a:defRPr sz="800">
                <a:latin typeface="+mn-lt"/>
              </a:defRPr>
            </a:lvl4pPr>
            <a:lvl5pPr marL="0" indent="0" algn="ctr">
              <a:buNone/>
              <a:defRPr sz="800">
                <a:latin typeface="+mn-lt"/>
              </a:defRPr>
            </a:lvl5pPr>
            <a:lvl6pPr marL="0" indent="0" algn="ctr">
              <a:buNone/>
              <a:defRPr sz="800">
                <a:latin typeface="+mn-lt"/>
              </a:defRPr>
            </a:lvl6pPr>
            <a:lvl7pPr marL="0" indent="0" algn="ctr">
              <a:buNone/>
              <a:defRPr sz="800">
                <a:latin typeface="+mn-lt"/>
              </a:defRPr>
            </a:lvl7pPr>
            <a:lvl8pPr marL="0" indent="0" algn="ctr">
              <a:buNone/>
              <a:defRPr sz="800">
                <a:latin typeface="+mn-lt"/>
              </a:defRPr>
            </a:lvl8pPr>
            <a:lvl9pPr marL="0" indent="0" algn="ctr">
              <a:buNone/>
              <a:defRPr sz="800">
                <a:latin typeface="+mn-lt"/>
              </a:defRPr>
            </a:lvl9pPr>
          </a:lstStyle>
          <a:p>
            <a:pPr lvl="0"/>
            <a:r>
              <a:rPr lang="en-US" noProof="0" dirty="0"/>
              <a:t>Insert picture by clicking on the symbol</a:t>
            </a:r>
          </a:p>
        </p:txBody>
      </p:sp>
      <p:sp>
        <p:nvSpPr>
          <p:cNvPr id="20" name="Textplatzhalter 3">
            <a:extLst>
              <a:ext uri="{FF2B5EF4-FFF2-40B4-BE49-F238E27FC236}">
                <a16:creationId xmlns:a16="http://schemas.microsoft.com/office/drawing/2014/main" id="{1CFF7B0D-B803-4EDA-A1D9-9A633090372C}"/>
              </a:ext>
            </a:extLst>
          </p:cNvPr>
          <p:cNvSpPr>
            <a:spLocks noGrp="1"/>
          </p:cNvSpPr>
          <p:nvPr>
            <p:ph type="body" sz="quarter" idx="17" hasCustomPrompt="1"/>
          </p:nvPr>
        </p:nvSpPr>
        <p:spPr bwMode="gray">
          <a:xfrm>
            <a:off x="624099" y="3645152"/>
            <a:ext cx="2448000" cy="1008000"/>
          </a:xfrm>
        </p:spPr>
        <p:txBody>
          <a:bodyPr anchor="b"/>
          <a:lstStyle>
            <a:lvl1pPr marL="0" indent="0" algn="ctr">
              <a:buFont typeface="Arial" panose="020B0604020202020204" pitchFamily="34" charset="0"/>
              <a:buNone/>
              <a:defRPr sz="6000">
                <a:solidFill>
                  <a:schemeClr val="accent1"/>
                </a:solidFill>
                <a:latin typeface="+mj-lt"/>
              </a:defRPr>
            </a:lvl1pPr>
            <a:lvl2pPr marL="0" indent="0" algn="ctr">
              <a:buFont typeface="Arial" panose="020B0604020202020204" pitchFamily="34" charset="0"/>
              <a:buNone/>
              <a:defRPr sz="6000">
                <a:solidFill>
                  <a:schemeClr val="accent1"/>
                </a:solidFill>
                <a:latin typeface="+mj-lt"/>
              </a:defRPr>
            </a:lvl2pPr>
            <a:lvl3pPr marL="0" indent="0" algn="ctr">
              <a:buNone/>
              <a:defRPr sz="6000">
                <a:solidFill>
                  <a:schemeClr val="accent1"/>
                </a:solidFill>
                <a:latin typeface="+mj-lt"/>
              </a:defRPr>
            </a:lvl3pPr>
            <a:lvl4pPr marL="0" indent="0" algn="ctr">
              <a:buNone/>
              <a:defRPr sz="6000">
                <a:solidFill>
                  <a:schemeClr val="accent1"/>
                </a:solidFill>
                <a:latin typeface="+mj-lt"/>
              </a:defRPr>
            </a:lvl4pPr>
            <a:lvl5pPr marL="0" indent="0" algn="ctr">
              <a:buNone/>
              <a:defRPr sz="6000">
                <a:solidFill>
                  <a:schemeClr val="accent1"/>
                </a:solidFill>
                <a:latin typeface="+mj-lt"/>
              </a:defRPr>
            </a:lvl5pPr>
            <a:lvl6pPr marL="0" indent="0" algn="ctr">
              <a:buNone/>
              <a:defRPr sz="6000">
                <a:solidFill>
                  <a:schemeClr val="accent1"/>
                </a:solidFill>
                <a:latin typeface="+mj-lt"/>
              </a:defRPr>
            </a:lvl6pPr>
            <a:lvl7pPr marL="0" indent="0" algn="ctr">
              <a:buNone/>
              <a:defRPr sz="6000">
                <a:solidFill>
                  <a:schemeClr val="accent1"/>
                </a:solidFill>
                <a:latin typeface="+mj-lt"/>
              </a:defRPr>
            </a:lvl7pPr>
            <a:lvl8pPr marL="0" indent="0" algn="ctr">
              <a:buNone/>
              <a:defRPr sz="6000">
                <a:solidFill>
                  <a:schemeClr val="accent1"/>
                </a:solidFill>
                <a:latin typeface="+mj-lt"/>
              </a:defRPr>
            </a:lvl8pPr>
            <a:lvl9pPr marL="0" indent="0" algn="ctr">
              <a:buNone/>
              <a:defRPr sz="6000">
                <a:solidFill>
                  <a:schemeClr val="accent1"/>
                </a:solidFill>
                <a:latin typeface="+mj-lt"/>
              </a:defRPr>
            </a:lvl9pPr>
          </a:lstStyle>
          <a:p>
            <a:pPr lvl="0"/>
            <a:r>
              <a:rPr lang="en-US" noProof="0" dirty="0"/>
              <a:t>15,000</a:t>
            </a:r>
          </a:p>
        </p:txBody>
      </p:sp>
      <p:sp>
        <p:nvSpPr>
          <p:cNvPr id="6" name="Textplatzhalter 5">
            <a:extLst>
              <a:ext uri="{FF2B5EF4-FFF2-40B4-BE49-F238E27FC236}">
                <a16:creationId xmlns:a16="http://schemas.microsoft.com/office/drawing/2014/main" id="{30B71BFF-0074-4A8E-A01B-3B76CEEA3F52}"/>
              </a:ext>
            </a:extLst>
          </p:cNvPr>
          <p:cNvSpPr>
            <a:spLocks noGrp="1"/>
          </p:cNvSpPr>
          <p:nvPr>
            <p:ph type="body" sz="quarter" idx="22" hasCustomPrompt="1"/>
          </p:nvPr>
        </p:nvSpPr>
        <p:spPr bwMode="gray">
          <a:xfrm>
            <a:off x="624099" y="4867275"/>
            <a:ext cx="2448000" cy="1441450"/>
          </a:xfrm>
        </p:spPr>
        <p:txBody>
          <a:bodyPr/>
          <a:lstStyle>
            <a:lvl1pPr>
              <a:defRPr/>
            </a:lvl1pPr>
            <a:lvl2pPr>
              <a:defRPr/>
            </a:lvl2pPr>
            <a:lvl3pPr>
              <a:defRPr/>
            </a:lvl3pPr>
            <a:lvl4pPr>
              <a:defRPr/>
            </a:lvl4pPr>
            <a:lvl5pP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9" name="Textplatzhalter 5">
            <a:extLst>
              <a:ext uri="{FF2B5EF4-FFF2-40B4-BE49-F238E27FC236}">
                <a16:creationId xmlns:a16="http://schemas.microsoft.com/office/drawing/2014/main" id="{1E336BD0-7CC1-4293-B449-B4E9D886256E}"/>
              </a:ext>
            </a:extLst>
          </p:cNvPr>
          <p:cNvSpPr>
            <a:spLocks noGrp="1"/>
          </p:cNvSpPr>
          <p:nvPr>
            <p:ph type="body" sz="quarter" idx="23" hasCustomPrompt="1"/>
          </p:nvPr>
        </p:nvSpPr>
        <p:spPr bwMode="gray">
          <a:xfrm>
            <a:off x="3503976" y="4867870"/>
            <a:ext cx="2376000" cy="1441450"/>
          </a:xfrm>
        </p:spPr>
        <p:txBody>
          <a:bodyPr/>
          <a:lstStyle>
            <a:lvl1pPr>
              <a:defRPr/>
            </a:lvl1pPr>
            <a:lvl2pPr>
              <a:defRPr/>
            </a:lvl2pPr>
            <a:lvl3pPr>
              <a:defRPr/>
            </a:lvl3pPr>
            <a:lvl4pPr>
              <a:defRPr/>
            </a:lvl4pPr>
            <a:lvl5pP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0" name="Textplatzhalter 5">
            <a:extLst>
              <a:ext uri="{FF2B5EF4-FFF2-40B4-BE49-F238E27FC236}">
                <a16:creationId xmlns:a16="http://schemas.microsoft.com/office/drawing/2014/main" id="{518DB0B2-BF65-48B8-9238-7DC0B235FDF8}"/>
              </a:ext>
            </a:extLst>
          </p:cNvPr>
          <p:cNvSpPr>
            <a:spLocks noGrp="1"/>
          </p:cNvSpPr>
          <p:nvPr>
            <p:ph type="body" sz="quarter" idx="24" hasCustomPrompt="1"/>
          </p:nvPr>
        </p:nvSpPr>
        <p:spPr bwMode="gray">
          <a:xfrm>
            <a:off x="6312288" y="4867870"/>
            <a:ext cx="2376000" cy="1441450"/>
          </a:xfrm>
        </p:spPr>
        <p:txBody>
          <a:bodyPr/>
          <a:lstStyle>
            <a:lvl1pPr>
              <a:defRPr/>
            </a:lvl1pPr>
            <a:lvl2pPr>
              <a:defRPr/>
            </a:lvl2pPr>
            <a:lvl3pPr>
              <a:defRPr/>
            </a:lvl3pPr>
            <a:lvl4pPr>
              <a:defRPr/>
            </a:lvl4pPr>
            <a:lvl5pP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1" name="Textplatzhalter 5">
            <a:extLst>
              <a:ext uri="{FF2B5EF4-FFF2-40B4-BE49-F238E27FC236}">
                <a16:creationId xmlns:a16="http://schemas.microsoft.com/office/drawing/2014/main" id="{9F3FAE60-ACF8-4A07-A6D3-740BBB4378D6}"/>
              </a:ext>
            </a:extLst>
          </p:cNvPr>
          <p:cNvSpPr>
            <a:spLocks noGrp="1"/>
          </p:cNvSpPr>
          <p:nvPr>
            <p:ph type="body" sz="quarter" idx="25" hasCustomPrompt="1"/>
          </p:nvPr>
        </p:nvSpPr>
        <p:spPr bwMode="gray">
          <a:xfrm>
            <a:off x="9120608" y="4872930"/>
            <a:ext cx="2448000" cy="1441450"/>
          </a:xfrm>
        </p:spPr>
        <p:txBody>
          <a:bodyPr/>
          <a:lstStyle>
            <a:lvl1pPr>
              <a:defRPr/>
            </a:lvl1pPr>
            <a:lvl2pPr>
              <a:defRPr/>
            </a:lvl2pPr>
            <a:lvl3pPr>
              <a:defRPr/>
            </a:lvl3pPr>
            <a:lvl4pPr>
              <a:defRPr/>
            </a:lvl4pPr>
            <a:lvl5pP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7" name="Textplatzhalter 36">
            <a:extLst>
              <a:ext uri="{FF2B5EF4-FFF2-40B4-BE49-F238E27FC236}">
                <a16:creationId xmlns:a16="http://schemas.microsoft.com/office/drawing/2014/main" id="{4981CC81-1C74-44A2-A8D5-40285B01F017}"/>
              </a:ext>
            </a:extLst>
          </p:cNvPr>
          <p:cNvSpPr>
            <a:spLocks noGrp="1"/>
          </p:cNvSpPr>
          <p:nvPr>
            <p:ph type="body" sz="quarter" idx="26" hasCustomPrompt="1"/>
          </p:nvPr>
        </p:nvSpPr>
        <p:spPr bwMode="gray">
          <a:xfrm>
            <a:off x="1452018" y="4635136"/>
            <a:ext cx="792162" cy="18000"/>
          </a:xfrm>
          <a:solidFill>
            <a:schemeClr val="accent1"/>
          </a:solidFill>
        </p:spPr>
        <p:txBody>
          <a:bodyPr/>
          <a:lstStyle>
            <a:lvl1pPr marL="0" indent="0" algn="ctr">
              <a:buFont typeface="Arial" panose="020B0604020202020204" pitchFamily="34" charset="0"/>
              <a:buNone/>
              <a:defRPr sz="300">
                <a:solidFill>
                  <a:schemeClr val="accent5">
                    <a:alpha val="0"/>
                  </a:schemeClr>
                </a:solidFill>
                <a:latin typeface="+mn-lt"/>
              </a:defRPr>
            </a:lvl1pPr>
            <a:lvl2pPr marL="0" indent="0" algn="ctr">
              <a:buFont typeface="Arial" panose="020B0604020202020204" pitchFamily="34" charset="0"/>
              <a:buNone/>
              <a:defRPr sz="300">
                <a:solidFill>
                  <a:schemeClr val="accent5">
                    <a:alpha val="0"/>
                  </a:schemeClr>
                </a:solidFill>
                <a:latin typeface="+mn-lt"/>
              </a:defRPr>
            </a:lvl2pPr>
            <a:lvl3pPr marL="0" indent="0" algn="ctr">
              <a:buNone/>
              <a:defRPr sz="300">
                <a:solidFill>
                  <a:schemeClr val="accent5">
                    <a:alpha val="0"/>
                  </a:schemeClr>
                </a:solidFill>
                <a:latin typeface="+mn-lt"/>
              </a:defRPr>
            </a:lvl3pPr>
            <a:lvl4pPr marL="0" indent="0" algn="ctr">
              <a:buNone/>
              <a:defRPr sz="300">
                <a:solidFill>
                  <a:schemeClr val="accent5">
                    <a:alpha val="0"/>
                  </a:schemeClr>
                </a:solidFill>
                <a:latin typeface="+mn-lt"/>
              </a:defRPr>
            </a:lvl4pPr>
            <a:lvl5pPr marL="0" indent="0" algn="ctr">
              <a:buNone/>
              <a:defRPr sz="300">
                <a:solidFill>
                  <a:schemeClr val="accent5">
                    <a:alpha val="0"/>
                  </a:schemeClr>
                </a:solidFill>
                <a:latin typeface="+mn-lt"/>
              </a:defRPr>
            </a:lvl5pPr>
            <a:lvl6pPr marL="0" indent="0" algn="ctr">
              <a:buNone/>
              <a:defRPr sz="300">
                <a:solidFill>
                  <a:schemeClr val="accent5">
                    <a:alpha val="0"/>
                  </a:schemeClr>
                </a:solidFill>
                <a:latin typeface="+mn-lt"/>
              </a:defRPr>
            </a:lvl6pPr>
            <a:lvl7pPr marL="0" indent="0" algn="ctr">
              <a:buNone/>
              <a:defRPr sz="300">
                <a:solidFill>
                  <a:schemeClr val="accent5">
                    <a:alpha val="0"/>
                  </a:schemeClr>
                </a:solidFill>
                <a:latin typeface="+mn-lt"/>
              </a:defRPr>
            </a:lvl7pPr>
            <a:lvl8pPr marL="0" indent="0" algn="ctr">
              <a:buNone/>
              <a:defRPr sz="300">
                <a:solidFill>
                  <a:schemeClr val="accent5">
                    <a:alpha val="0"/>
                  </a:schemeClr>
                </a:solidFill>
                <a:latin typeface="+mn-lt"/>
              </a:defRPr>
            </a:lvl8pPr>
            <a:lvl9pPr marL="0" indent="0" algn="ctr">
              <a:buNone/>
              <a:defRPr sz="300">
                <a:solidFill>
                  <a:schemeClr val="accent5">
                    <a:alpha val="0"/>
                  </a:schemeClr>
                </a:solidFill>
                <a:latin typeface="+mn-lt"/>
              </a:defRPr>
            </a:lvl9pPr>
          </a:lstStyle>
          <a:p>
            <a:pPr lvl="0"/>
            <a:r>
              <a:rPr lang="en-US" noProof="0" dirty="0"/>
              <a:t> </a:t>
            </a:r>
          </a:p>
        </p:txBody>
      </p:sp>
      <p:sp>
        <p:nvSpPr>
          <p:cNvPr id="38" name="Textplatzhalter 36">
            <a:extLst>
              <a:ext uri="{FF2B5EF4-FFF2-40B4-BE49-F238E27FC236}">
                <a16:creationId xmlns:a16="http://schemas.microsoft.com/office/drawing/2014/main" id="{5945EA28-8542-4035-8018-4EEC46034A86}"/>
              </a:ext>
            </a:extLst>
          </p:cNvPr>
          <p:cNvSpPr>
            <a:spLocks noGrp="1"/>
          </p:cNvSpPr>
          <p:nvPr>
            <p:ph type="body" sz="quarter" idx="27" hasCustomPrompt="1"/>
          </p:nvPr>
        </p:nvSpPr>
        <p:spPr bwMode="gray">
          <a:xfrm>
            <a:off x="4295895" y="4633846"/>
            <a:ext cx="792162" cy="18000"/>
          </a:xfrm>
          <a:solidFill>
            <a:schemeClr val="accent1"/>
          </a:solidFill>
        </p:spPr>
        <p:txBody>
          <a:bodyPr/>
          <a:lstStyle>
            <a:lvl1pPr marL="0" indent="0" algn="ctr">
              <a:buFont typeface="Arial" panose="020B0604020202020204" pitchFamily="34" charset="0"/>
              <a:buNone/>
              <a:defRPr sz="300">
                <a:solidFill>
                  <a:schemeClr val="accent5">
                    <a:alpha val="0"/>
                  </a:schemeClr>
                </a:solidFill>
                <a:latin typeface="+mn-lt"/>
              </a:defRPr>
            </a:lvl1pPr>
            <a:lvl2pPr marL="0" indent="0" algn="ctr">
              <a:buFont typeface="Arial" panose="020B0604020202020204" pitchFamily="34" charset="0"/>
              <a:buNone/>
              <a:defRPr sz="300">
                <a:solidFill>
                  <a:schemeClr val="accent5">
                    <a:alpha val="0"/>
                  </a:schemeClr>
                </a:solidFill>
                <a:latin typeface="+mn-lt"/>
              </a:defRPr>
            </a:lvl2pPr>
            <a:lvl3pPr marL="0" indent="0" algn="ctr">
              <a:buNone/>
              <a:defRPr sz="300">
                <a:solidFill>
                  <a:schemeClr val="accent5">
                    <a:alpha val="0"/>
                  </a:schemeClr>
                </a:solidFill>
                <a:latin typeface="+mn-lt"/>
              </a:defRPr>
            </a:lvl3pPr>
            <a:lvl4pPr marL="0" indent="0" algn="ctr">
              <a:buNone/>
              <a:defRPr sz="300">
                <a:solidFill>
                  <a:schemeClr val="accent5">
                    <a:alpha val="0"/>
                  </a:schemeClr>
                </a:solidFill>
                <a:latin typeface="+mn-lt"/>
              </a:defRPr>
            </a:lvl4pPr>
            <a:lvl5pPr marL="0" indent="0" algn="ctr">
              <a:buNone/>
              <a:defRPr sz="300">
                <a:solidFill>
                  <a:schemeClr val="accent5">
                    <a:alpha val="0"/>
                  </a:schemeClr>
                </a:solidFill>
                <a:latin typeface="+mn-lt"/>
              </a:defRPr>
            </a:lvl5pPr>
            <a:lvl6pPr marL="0" indent="0" algn="ctr">
              <a:buNone/>
              <a:defRPr sz="300">
                <a:solidFill>
                  <a:schemeClr val="accent5">
                    <a:alpha val="0"/>
                  </a:schemeClr>
                </a:solidFill>
                <a:latin typeface="+mn-lt"/>
              </a:defRPr>
            </a:lvl6pPr>
            <a:lvl7pPr marL="0" indent="0" algn="ctr">
              <a:buNone/>
              <a:defRPr sz="300">
                <a:solidFill>
                  <a:schemeClr val="accent5">
                    <a:alpha val="0"/>
                  </a:schemeClr>
                </a:solidFill>
                <a:latin typeface="+mn-lt"/>
              </a:defRPr>
            </a:lvl7pPr>
            <a:lvl8pPr marL="0" indent="0" algn="ctr">
              <a:buNone/>
              <a:defRPr sz="300">
                <a:solidFill>
                  <a:schemeClr val="accent5">
                    <a:alpha val="0"/>
                  </a:schemeClr>
                </a:solidFill>
                <a:latin typeface="+mn-lt"/>
              </a:defRPr>
            </a:lvl8pPr>
            <a:lvl9pPr marL="0" indent="0" algn="ctr">
              <a:buNone/>
              <a:defRPr sz="300">
                <a:solidFill>
                  <a:schemeClr val="accent5">
                    <a:alpha val="0"/>
                  </a:schemeClr>
                </a:solidFill>
                <a:latin typeface="+mn-lt"/>
              </a:defRPr>
            </a:lvl9pPr>
          </a:lstStyle>
          <a:p>
            <a:pPr lvl="0"/>
            <a:r>
              <a:rPr lang="en-US" noProof="0" dirty="0"/>
              <a:t> </a:t>
            </a:r>
          </a:p>
        </p:txBody>
      </p:sp>
      <p:sp>
        <p:nvSpPr>
          <p:cNvPr id="39" name="Textplatzhalter 36">
            <a:extLst>
              <a:ext uri="{FF2B5EF4-FFF2-40B4-BE49-F238E27FC236}">
                <a16:creationId xmlns:a16="http://schemas.microsoft.com/office/drawing/2014/main" id="{7B138BD6-E132-4660-93BD-35BF6CDA1392}"/>
              </a:ext>
            </a:extLst>
          </p:cNvPr>
          <p:cNvSpPr>
            <a:spLocks noGrp="1"/>
          </p:cNvSpPr>
          <p:nvPr>
            <p:ph type="body" sz="quarter" idx="28" hasCustomPrompt="1"/>
          </p:nvPr>
        </p:nvSpPr>
        <p:spPr bwMode="gray">
          <a:xfrm>
            <a:off x="7104207" y="4631961"/>
            <a:ext cx="792162" cy="18000"/>
          </a:xfrm>
          <a:solidFill>
            <a:schemeClr val="accent1"/>
          </a:solidFill>
        </p:spPr>
        <p:txBody>
          <a:bodyPr/>
          <a:lstStyle>
            <a:lvl1pPr marL="0" indent="0" algn="ctr">
              <a:buFont typeface="Arial" panose="020B0604020202020204" pitchFamily="34" charset="0"/>
              <a:buNone/>
              <a:defRPr sz="300">
                <a:solidFill>
                  <a:schemeClr val="accent5">
                    <a:alpha val="0"/>
                  </a:schemeClr>
                </a:solidFill>
                <a:latin typeface="+mn-lt"/>
              </a:defRPr>
            </a:lvl1pPr>
            <a:lvl2pPr marL="0" indent="0" algn="ctr">
              <a:buFont typeface="Arial" panose="020B0604020202020204" pitchFamily="34" charset="0"/>
              <a:buNone/>
              <a:defRPr sz="300">
                <a:solidFill>
                  <a:schemeClr val="accent5">
                    <a:alpha val="0"/>
                  </a:schemeClr>
                </a:solidFill>
                <a:latin typeface="+mn-lt"/>
              </a:defRPr>
            </a:lvl2pPr>
            <a:lvl3pPr marL="0" indent="0" algn="ctr">
              <a:buNone/>
              <a:defRPr sz="300">
                <a:solidFill>
                  <a:schemeClr val="accent5">
                    <a:alpha val="0"/>
                  </a:schemeClr>
                </a:solidFill>
                <a:latin typeface="+mn-lt"/>
              </a:defRPr>
            </a:lvl3pPr>
            <a:lvl4pPr marL="0" indent="0" algn="ctr">
              <a:buNone/>
              <a:defRPr sz="300">
                <a:solidFill>
                  <a:schemeClr val="accent5">
                    <a:alpha val="0"/>
                  </a:schemeClr>
                </a:solidFill>
                <a:latin typeface="+mn-lt"/>
              </a:defRPr>
            </a:lvl4pPr>
            <a:lvl5pPr marL="0" indent="0" algn="ctr">
              <a:buNone/>
              <a:defRPr sz="300">
                <a:solidFill>
                  <a:schemeClr val="accent5">
                    <a:alpha val="0"/>
                  </a:schemeClr>
                </a:solidFill>
                <a:latin typeface="+mn-lt"/>
              </a:defRPr>
            </a:lvl5pPr>
            <a:lvl6pPr marL="0" indent="0" algn="ctr">
              <a:buNone/>
              <a:defRPr sz="300">
                <a:solidFill>
                  <a:schemeClr val="accent5">
                    <a:alpha val="0"/>
                  </a:schemeClr>
                </a:solidFill>
                <a:latin typeface="+mn-lt"/>
              </a:defRPr>
            </a:lvl6pPr>
            <a:lvl7pPr marL="0" indent="0" algn="ctr">
              <a:buNone/>
              <a:defRPr sz="300">
                <a:solidFill>
                  <a:schemeClr val="accent5">
                    <a:alpha val="0"/>
                  </a:schemeClr>
                </a:solidFill>
                <a:latin typeface="+mn-lt"/>
              </a:defRPr>
            </a:lvl7pPr>
            <a:lvl8pPr marL="0" indent="0" algn="ctr">
              <a:buNone/>
              <a:defRPr sz="300">
                <a:solidFill>
                  <a:schemeClr val="accent5">
                    <a:alpha val="0"/>
                  </a:schemeClr>
                </a:solidFill>
                <a:latin typeface="+mn-lt"/>
              </a:defRPr>
            </a:lvl8pPr>
            <a:lvl9pPr marL="0" indent="0" algn="ctr">
              <a:buNone/>
              <a:defRPr sz="300">
                <a:solidFill>
                  <a:schemeClr val="accent5">
                    <a:alpha val="0"/>
                  </a:schemeClr>
                </a:solidFill>
                <a:latin typeface="+mn-lt"/>
              </a:defRPr>
            </a:lvl9pPr>
          </a:lstStyle>
          <a:p>
            <a:pPr lvl="0"/>
            <a:r>
              <a:rPr lang="en-US" noProof="0" dirty="0"/>
              <a:t> </a:t>
            </a:r>
          </a:p>
        </p:txBody>
      </p:sp>
      <p:sp>
        <p:nvSpPr>
          <p:cNvPr id="40" name="Textplatzhalter 36">
            <a:extLst>
              <a:ext uri="{FF2B5EF4-FFF2-40B4-BE49-F238E27FC236}">
                <a16:creationId xmlns:a16="http://schemas.microsoft.com/office/drawing/2014/main" id="{4A10760C-4078-4454-BEDD-78DB9F3486C5}"/>
              </a:ext>
            </a:extLst>
          </p:cNvPr>
          <p:cNvSpPr>
            <a:spLocks noGrp="1"/>
          </p:cNvSpPr>
          <p:nvPr>
            <p:ph type="body" sz="quarter" idx="29" hasCustomPrompt="1"/>
          </p:nvPr>
        </p:nvSpPr>
        <p:spPr bwMode="gray">
          <a:xfrm>
            <a:off x="9948527" y="4635136"/>
            <a:ext cx="792162" cy="18000"/>
          </a:xfrm>
          <a:solidFill>
            <a:schemeClr val="accent1"/>
          </a:solidFill>
        </p:spPr>
        <p:txBody>
          <a:bodyPr/>
          <a:lstStyle>
            <a:lvl1pPr marL="0" indent="0" algn="ctr">
              <a:buFont typeface="Arial" panose="020B0604020202020204" pitchFamily="34" charset="0"/>
              <a:buNone/>
              <a:defRPr sz="300">
                <a:solidFill>
                  <a:schemeClr val="accent5">
                    <a:alpha val="0"/>
                  </a:schemeClr>
                </a:solidFill>
                <a:latin typeface="+mn-lt"/>
              </a:defRPr>
            </a:lvl1pPr>
            <a:lvl2pPr marL="0" indent="0" algn="ctr">
              <a:buFont typeface="Arial" panose="020B0604020202020204" pitchFamily="34" charset="0"/>
              <a:buNone/>
              <a:defRPr sz="300">
                <a:solidFill>
                  <a:schemeClr val="accent5">
                    <a:alpha val="0"/>
                  </a:schemeClr>
                </a:solidFill>
                <a:latin typeface="+mn-lt"/>
              </a:defRPr>
            </a:lvl2pPr>
            <a:lvl3pPr marL="0" indent="0" algn="ctr">
              <a:buNone/>
              <a:defRPr sz="300">
                <a:solidFill>
                  <a:schemeClr val="accent5">
                    <a:alpha val="0"/>
                  </a:schemeClr>
                </a:solidFill>
                <a:latin typeface="+mn-lt"/>
              </a:defRPr>
            </a:lvl3pPr>
            <a:lvl4pPr marL="0" indent="0" algn="ctr">
              <a:buNone/>
              <a:defRPr sz="300">
                <a:solidFill>
                  <a:schemeClr val="accent5">
                    <a:alpha val="0"/>
                  </a:schemeClr>
                </a:solidFill>
                <a:latin typeface="+mn-lt"/>
              </a:defRPr>
            </a:lvl4pPr>
            <a:lvl5pPr marL="0" indent="0" algn="ctr">
              <a:buNone/>
              <a:defRPr sz="300">
                <a:solidFill>
                  <a:schemeClr val="accent5">
                    <a:alpha val="0"/>
                  </a:schemeClr>
                </a:solidFill>
                <a:latin typeface="+mn-lt"/>
              </a:defRPr>
            </a:lvl5pPr>
            <a:lvl6pPr marL="0" indent="0" algn="ctr">
              <a:buNone/>
              <a:defRPr sz="300">
                <a:solidFill>
                  <a:schemeClr val="accent5">
                    <a:alpha val="0"/>
                  </a:schemeClr>
                </a:solidFill>
                <a:latin typeface="+mn-lt"/>
              </a:defRPr>
            </a:lvl6pPr>
            <a:lvl7pPr marL="0" indent="0" algn="ctr">
              <a:buNone/>
              <a:defRPr sz="300">
                <a:solidFill>
                  <a:schemeClr val="accent5">
                    <a:alpha val="0"/>
                  </a:schemeClr>
                </a:solidFill>
                <a:latin typeface="+mn-lt"/>
              </a:defRPr>
            </a:lvl7pPr>
            <a:lvl8pPr marL="0" indent="0" algn="ctr">
              <a:buNone/>
              <a:defRPr sz="300">
                <a:solidFill>
                  <a:schemeClr val="accent5">
                    <a:alpha val="0"/>
                  </a:schemeClr>
                </a:solidFill>
                <a:latin typeface="+mn-lt"/>
              </a:defRPr>
            </a:lvl8pPr>
            <a:lvl9pPr marL="0" indent="0" algn="ctr">
              <a:buNone/>
              <a:defRPr sz="300">
                <a:solidFill>
                  <a:schemeClr val="accent5">
                    <a:alpha val="0"/>
                  </a:schemeClr>
                </a:solidFill>
                <a:latin typeface="+mn-lt"/>
              </a:defRPr>
            </a:lvl9pPr>
          </a:lstStyle>
          <a:p>
            <a:pPr lvl="0"/>
            <a:r>
              <a:rPr lang="en-US" noProof="0" dirty="0"/>
              <a:t> </a:t>
            </a:r>
          </a:p>
        </p:txBody>
      </p:sp>
      <p:sp>
        <p:nvSpPr>
          <p:cNvPr id="33" name="Textplatzhalter 3">
            <a:extLst>
              <a:ext uri="{FF2B5EF4-FFF2-40B4-BE49-F238E27FC236}">
                <a16:creationId xmlns:a16="http://schemas.microsoft.com/office/drawing/2014/main" id="{15F5356B-0391-499C-AA62-4AF921DA2883}"/>
              </a:ext>
            </a:extLst>
          </p:cNvPr>
          <p:cNvSpPr>
            <a:spLocks noGrp="1"/>
          </p:cNvSpPr>
          <p:nvPr>
            <p:ph type="body" sz="quarter" idx="30" hasCustomPrompt="1"/>
          </p:nvPr>
        </p:nvSpPr>
        <p:spPr bwMode="gray">
          <a:xfrm>
            <a:off x="3503976" y="3643734"/>
            <a:ext cx="2376000" cy="1008000"/>
          </a:xfrm>
        </p:spPr>
        <p:txBody>
          <a:bodyPr anchor="b"/>
          <a:lstStyle>
            <a:lvl1pPr marL="0" indent="0" algn="ctr">
              <a:buFont typeface="Arial" panose="020B0604020202020204" pitchFamily="34" charset="0"/>
              <a:buNone/>
              <a:defRPr sz="6000">
                <a:solidFill>
                  <a:schemeClr val="accent1"/>
                </a:solidFill>
                <a:latin typeface="+mj-lt"/>
              </a:defRPr>
            </a:lvl1pPr>
            <a:lvl2pPr marL="0" indent="0" algn="ctr">
              <a:buFont typeface="Arial" panose="020B0604020202020204" pitchFamily="34" charset="0"/>
              <a:buNone/>
              <a:defRPr sz="6000">
                <a:solidFill>
                  <a:schemeClr val="accent1"/>
                </a:solidFill>
                <a:latin typeface="+mj-lt"/>
              </a:defRPr>
            </a:lvl2pPr>
            <a:lvl3pPr marL="0" indent="0" algn="ctr">
              <a:buNone/>
              <a:defRPr sz="6000">
                <a:solidFill>
                  <a:schemeClr val="accent1"/>
                </a:solidFill>
                <a:latin typeface="+mj-lt"/>
              </a:defRPr>
            </a:lvl3pPr>
            <a:lvl4pPr marL="0" indent="0" algn="ctr">
              <a:buNone/>
              <a:defRPr sz="6000">
                <a:solidFill>
                  <a:schemeClr val="accent1"/>
                </a:solidFill>
                <a:latin typeface="+mj-lt"/>
              </a:defRPr>
            </a:lvl4pPr>
            <a:lvl5pPr marL="0" indent="0" algn="ctr">
              <a:buNone/>
              <a:defRPr sz="6000">
                <a:solidFill>
                  <a:schemeClr val="accent1"/>
                </a:solidFill>
                <a:latin typeface="+mj-lt"/>
              </a:defRPr>
            </a:lvl5pPr>
            <a:lvl6pPr marL="0" indent="0" algn="ctr">
              <a:buNone/>
              <a:defRPr sz="6000">
                <a:solidFill>
                  <a:schemeClr val="accent1"/>
                </a:solidFill>
                <a:latin typeface="+mj-lt"/>
              </a:defRPr>
            </a:lvl6pPr>
            <a:lvl7pPr marL="0" indent="0" algn="ctr">
              <a:buNone/>
              <a:defRPr sz="6000">
                <a:solidFill>
                  <a:schemeClr val="accent1"/>
                </a:solidFill>
                <a:latin typeface="+mj-lt"/>
              </a:defRPr>
            </a:lvl7pPr>
            <a:lvl8pPr marL="0" indent="0" algn="ctr">
              <a:buNone/>
              <a:defRPr sz="6000">
                <a:solidFill>
                  <a:schemeClr val="accent1"/>
                </a:solidFill>
                <a:latin typeface="+mj-lt"/>
              </a:defRPr>
            </a:lvl8pPr>
            <a:lvl9pPr marL="0" indent="0" algn="ctr">
              <a:buNone/>
              <a:defRPr sz="6000">
                <a:solidFill>
                  <a:schemeClr val="accent1"/>
                </a:solidFill>
                <a:latin typeface="+mj-lt"/>
              </a:defRPr>
            </a:lvl9pPr>
          </a:lstStyle>
          <a:p>
            <a:pPr lvl="0"/>
            <a:r>
              <a:rPr lang="en-US" noProof="0" dirty="0"/>
              <a:t>15,000</a:t>
            </a:r>
          </a:p>
        </p:txBody>
      </p:sp>
      <p:sp>
        <p:nvSpPr>
          <p:cNvPr id="34" name="Textplatzhalter 3">
            <a:extLst>
              <a:ext uri="{FF2B5EF4-FFF2-40B4-BE49-F238E27FC236}">
                <a16:creationId xmlns:a16="http://schemas.microsoft.com/office/drawing/2014/main" id="{BC5F186F-6F34-42D2-99BA-6CCB037F74CC}"/>
              </a:ext>
            </a:extLst>
          </p:cNvPr>
          <p:cNvSpPr>
            <a:spLocks noGrp="1"/>
          </p:cNvSpPr>
          <p:nvPr>
            <p:ph type="body" sz="quarter" idx="31" hasCustomPrompt="1"/>
          </p:nvPr>
        </p:nvSpPr>
        <p:spPr bwMode="gray">
          <a:xfrm>
            <a:off x="6312288" y="3641721"/>
            <a:ext cx="2376000" cy="1008000"/>
          </a:xfrm>
        </p:spPr>
        <p:txBody>
          <a:bodyPr anchor="b"/>
          <a:lstStyle>
            <a:lvl1pPr marL="0" indent="0" algn="ctr">
              <a:buFont typeface="Arial" panose="020B0604020202020204" pitchFamily="34" charset="0"/>
              <a:buNone/>
              <a:defRPr sz="6000">
                <a:solidFill>
                  <a:schemeClr val="accent1"/>
                </a:solidFill>
                <a:latin typeface="+mj-lt"/>
              </a:defRPr>
            </a:lvl1pPr>
            <a:lvl2pPr marL="0" indent="0" algn="ctr">
              <a:buFont typeface="Arial" panose="020B0604020202020204" pitchFamily="34" charset="0"/>
              <a:buNone/>
              <a:defRPr sz="6000">
                <a:solidFill>
                  <a:schemeClr val="accent1"/>
                </a:solidFill>
                <a:latin typeface="+mj-lt"/>
              </a:defRPr>
            </a:lvl2pPr>
            <a:lvl3pPr marL="0" indent="0" algn="ctr">
              <a:buNone/>
              <a:defRPr sz="6000">
                <a:solidFill>
                  <a:schemeClr val="accent1"/>
                </a:solidFill>
                <a:latin typeface="+mj-lt"/>
              </a:defRPr>
            </a:lvl3pPr>
            <a:lvl4pPr marL="0" indent="0" algn="ctr">
              <a:buNone/>
              <a:defRPr sz="6000">
                <a:solidFill>
                  <a:schemeClr val="accent1"/>
                </a:solidFill>
                <a:latin typeface="+mj-lt"/>
              </a:defRPr>
            </a:lvl4pPr>
            <a:lvl5pPr marL="0" indent="0" algn="ctr">
              <a:buNone/>
              <a:defRPr sz="6000">
                <a:solidFill>
                  <a:schemeClr val="accent1"/>
                </a:solidFill>
                <a:latin typeface="+mj-lt"/>
              </a:defRPr>
            </a:lvl5pPr>
            <a:lvl6pPr marL="0" indent="0" algn="ctr">
              <a:buNone/>
              <a:defRPr sz="6000">
                <a:solidFill>
                  <a:schemeClr val="accent1"/>
                </a:solidFill>
                <a:latin typeface="+mj-lt"/>
              </a:defRPr>
            </a:lvl6pPr>
            <a:lvl7pPr marL="0" indent="0" algn="ctr">
              <a:buNone/>
              <a:defRPr sz="6000">
                <a:solidFill>
                  <a:schemeClr val="accent1"/>
                </a:solidFill>
                <a:latin typeface="+mj-lt"/>
              </a:defRPr>
            </a:lvl7pPr>
            <a:lvl8pPr marL="0" indent="0" algn="ctr">
              <a:buNone/>
              <a:defRPr sz="6000">
                <a:solidFill>
                  <a:schemeClr val="accent1"/>
                </a:solidFill>
                <a:latin typeface="+mj-lt"/>
              </a:defRPr>
            </a:lvl8pPr>
            <a:lvl9pPr marL="0" indent="0" algn="ctr">
              <a:buNone/>
              <a:defRPr sz="6000">
                <a:solidFill>
                  <a:schemeClr val="accent1"/>
                </a:solidFill>
                <a:latin typeface="+mj-lt"/>
              </a:defRPr>
            </a:lvl9pPr>
          </a:lstStyle>
          <a:p>
            <a:pPr lvl="0"/>
            <a:r>
              <a:rPr lang="en-US" noProof="0" dirty="0"/>
              <a:t>15,000</a:t>
            </a:r>
          </a:p>
        </p:txBody>
      </p:sp>
      <p:sp>
        <p:nvSpPr>
          <p:cNvPr id="35" name="Textplatzhalter 3">
            <a:extLst>
              <a:ext uri="{FF2B5EF4-FFF2-40B4-BE49-F238E27FC236}">
                <a16:creationId xmlns:a16="http://schemas.microsoft.com/office/drawing/2014/main" id="{FA70ECC1-39B2-47A5-94E4-95BE84D47192}"/>
              </a:ext>
            </a:extLst>
          </p:cNvPr>
          <p:cNvSpPr>
            <a:spLocks noGrp="1"/>
          </p:cNvSpPr>
          <p:nvPr>
            <p:ph type="body" sz="quarter" idx="32" hasCustomPrompt="1"/>
          </p:nvPr>
        </p:nvSpPr>
        <p:spPr bwMode="gray">
          <a:xfrm>
            <a:off x="9120608" y="3644768"/>
            <a:ext cx="2448000" cy="1008000"/>
          </a:xfrm>
        </p:spPr>
        <p:txBody>
          <a:bodyPr anchor="b"/>
          <a:lstStyle>
            <a:lvl1pPr marL="0" indent="0" algn="ctr">
              <a:buFont typeface="Arial" panose="020B0604020202020204" pitchFamily="34" charset="0"/>
              <a:buNone/>
              <a:defRPr sz="6000">
                <a:solidFill>
                  <a:schemeClr val="accent1"/>
                </a:solidFill>
                <a:latin typeface="+mj-lt"/>
              </a:defRPr>
            </a:lvl1pPr>
            <a:lvl2pPr marL="0" indent="0" algn="ctr">
              <a:buFont typeface="Arial" panose="020B0604020202020204" pitchFamily="34" charset="0"/>
              <a:buNone/>
              <a:defRPr sz="6000">
                <a:solidFill>
                  <a:schemeClr val="accent1"/>
                </a:solidFill>
                <a:latin typeface="+mj-lt"/>
              </a:defRPr>
            </a:lvl2pPr>
            <a:lvl3pPr marL="0" indent="0" algn="ctr">
              <a:buNone/>
              <a:defRPr sz="6000">
                <a:solidFill>
                  <a:schemeClr val="accent1"/>
                </a:solidFill>
                <a:latin typeface="+mj-lt"/>
              </a:defRPr>
            </a:lvl3pPr>
            <a:lvl4pPr marL="0" indent="0" algn="ctr">
              <a:buNone/>
              <a:defRPr sz="6000">
                <a:solidFill>
                  <a:schemeClr val="accent1"/>
                </a:solidFill>
                <a:latin typeface="+mj-lt"/>
              </a:defRPr>
            </a:lvl4pPr>
            <a:lvl5pPr marL="0" indent="0" algn="ctr">
              <a:buNone/>
              <a:defRPr sz="6000">
                <a:solidFill>
                  <a:schemeClr val="accent1"/>
                </a:solidFill>
                <a:latin typeface="+mj-lt"/>
              </a:defRPr>
            </a:lvl5pPr>
            <a:lvl6pPr marL="0" indent="0" algn="ctr">
              <a:buNone/>
              <a:defRPr sz="6000">
                <a:solidFill>
                  <a:schemeClr val="accent1"/>
                </a:solidFill>
                <a:latin typeface="+mj-lt"/>
              </a:defRPr>
            </a:lvl6pPr>
            <a:lvl7pPr marL="0" indent="0" algn="ctr">
              <a:buNone/>
              <a:defRPr sz="6000">
                <a:solidFill>
                  <a:schemeClr val="accent1"/>
                </a:solidFill>
                <a:latin typeface="+mj-lt"/>
              </a:defRPr>
            </a:lvl7pPr>
            <a:lvl8pPr marL="0" indent="0" algn="ctr">
              <a:buNone/>
              <a:defRPr sz="6000">
                <a:solidFill>
                  <a:schemeClr val="accent1"/>
                </a:solidFill>
                <a:latin typeface="+mj-lt"/>
              </a:defRPr>
            </a:lvl8pPr>
            <a:lvl9pPr marL="0" indent="0" algn="ctr">
              <a:buNone/>
              <a:defRPr sz="6000">
                <a:solidFill>
                  <a:schemeClr val="accent1"/>
                </a:solidFill>
                <a:latin typeface="+mj-lt"/>
              </a:defRPr>
            </a:lvl9pPr>
          </a:lstStyle>
          <a:p>
            <a:pPr lvl="0"/>
            <a:r>
              <a:rPr lang="en-US" noProof="0" dirty="0"/>
              <a:t>15,000</a:t>
            </a:r>
          </a:p>
        </p:txBody>
      </p:sp>
      <p:grpSp>
        <p:nvGrpSpPr>
          <p:cNvPr id="44" name="Gruppieren 43">
            <a:extLst>
              <a:ext uri="{FF2B5EF4-FFF2-40B4-BE49-F238E27FC236}">
                <a16:creationId xmlns:a16="http://schemas.microsoft.com/office/drawing/2014/main" id="{316F7B4B-5F40-444C-B546-397739CA02C4}"/>
              </a:ext>
            </a:extLst>
          </p:cNvPr>
          <p:cNvGrpSpPr/>
          <p:nvPr userDrawn="1"/>
        </p:nvGrpSpPr>
        <p:grpSpPr bwMode="gray">
          <a:xfrm>
            <a:off x="3071664" y="-207392"/>
            <a:ext cx="6048672" cy="108000"/>
            <a:chOff x="3071664" y="-207392"/>
            <a:chExt cx="6048672" cy="108000"/>
          </a:xfrm>
        </p:grpSpPr>
        <p:sp>
          <p:nvSpPr>
            <p:cNvPr id="45" name="Freihandform: Form 44">
              <a:extLst>
                <a:ext uri="{FF2B5EF4-FFF2-40B4-BE49-F238E27FC236}">
                  <a16:creationId xmlns:a16="http://schemas.microsoft.com/office/drawing/2014/main" id="{73651750-1A07-4C37-97C4-E35A4837D550}"/>
                </a:ext>
              </a:extLst>
            </p:cNvPr>
            <p:cNvSpPr/>
            <p:nvPr userDrawn="1"/>
          </p:nvSpPr>
          <p:spPr bwMode="gray">
            <a:xfrm>
              <a:off x="3071664"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6" name="Freihandform: Form 45">
              <a:extLst>
                <a:ext uri="{FF2B5EF4-FFF2-40B4-BE49-F238E27FC236}">
                  <a16:creationId xmlns:a16="http://schemas.microsoft.com/office/drawing/2014/main" id="{1F042689-08AF-41C2-940B-C5917DF56C3B}"/>
                </a:ext>
              </a:extLst>
            </p:cNvPr>
            <p:cNvSpPr/>
            <p:nvPr userDrawn="1"/>
          </p:nvSpPr>
          <p:spPr bwMode="gray">
            <a:xfrm>
              <a:off x="3503712"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7" name="Freihandform: Form 46">
              <a:extLst>
                <a:ext uri="{FF2B5EF4-FFF2-40B4-BE49-F238E27FC236}">
                  <a16:creationId xmlns:a16="http://schemas.microsoft.com/office/drawing/2014/main" id="{7E2B9234-97E0-4B8F-899A-CA33F738F7AE}"/>
                </a:ext>
              </a:extLst>
            </p:cNvPr>
            <p:cNvSpPr/>
            <p:nvPr userDrawn="1"/>
          </p:nvSpPr>
          <p:spPr bwMode="gray">
            <a:xfrm>
              <a:off x="5879976"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8" name="Freihandform: Form 47">
              <a:extLst>
                <a:ext uri="{FF2B5EF4-FFF2-40B4-BE49-F238E27FC236}">
                  <a16:creationId xmlns:a16="http://schemas.microsoft.com/office/drawing/2014/main" id="{499FA66E-135C-497E-BFB5-08DCAF56B6FC}"/>
                </a:ext>
              </a:extLst>
            </p:cNvPr>
            <p:cNvSpPr/>
            <p:nvPr userDrawn="1"/>
          </p:nvSpPr>
          <p:spPr bwMode="gray">
            <a:xfrm>
              <a:off x="6312024"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9" name="Freihandform: Form 48">
              <a:extLst>
                <a:ext uri="{FF2B5EF4-FFF2-40B4-BE49-F238E27FC236}">
                  <a16:creationId xmlns:a16="http://schemas.microsoft.com/office/drawing/2014/main" id="{64E42530-14B5-413D-A7FE-6EDF8AA5344A}"/>
                </a:ext>
              </a:extLst>
            </p:cNvPr>
            <p:cNvSpPr/>
            <p:nvPr userDrawn="1"/>
          </p:nvSpPr>
          <p:spPr bwMode="gray">
            <a:xfrm>
              <a:off x="8688288"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0" name="Freihandform: Form 49">
              <a:extLst>
                <a:ext uri="{FF2B5EF4-FFF2-40B4-BE49-F238E27FC236}">
                  <a16:creationId xmlns:a16="http://schemas.microsoft.com/office/drawing/2014/main" id="{A0E0394A-3313-43E0-9825-F554E5422F47}"/>
                </a:ext>
              </a:extLst>
            </p:cNvPr>
            <p:cNvSpPr/>
            <p:nvPr userDrawn="1"/>
          </p:nvSpPr>
          <p:spPr bwMode="gray">
            <a:xfrm>
              <a:off x="9120336"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 name="Fußzeilenplatzhalter 2">
            <a:extLst>
              <a:ext uri="{FF2B5EF4-FFF2-40B4-BE49-F238E27FC236}">
                <a16:creationId xmlns:a16="http://schemas.microsoft.com/office/drawing/2014/main" id="{3276C8BD-A609-4EB7-A6FB-006D3E97FD0B}"/>
              </a:ext>
            </a:extLst>
          </p:cNvPr>
          <p:cNvSpPr>
            <a:spLocks noGrp="1"/>
          </p:cNvSpPr>
          <p:nvPr>
            <p:ph type="ftr" sz="quarter" idx="33"/>
          </p:nvPr>
        </p:nvSpPr>
        <p:spPr bwMode="gray"/>
        <p:txBody>
          <a:bodyPr/>
          <a:lstStyle/>
          <a:p>
            <a:r>
              <a:rPr lang="en-US" dirty="0"/>
              <a:t>Footnote: Please insert appropriate company</a:t>
            </a:r>
            <a:endParaRPr lang="de-DE" dirty="0"/>
          </a:p>
        </p:txBody>
      </p:sp>
    </p:spTree>
    <p:extLst>
      <p:ext uri="{BB962C8B-B14F-4D97-AF65-F5344CB8AC3E}">
        <p14:creationId xmlns:p14="http://schemas.microsoft.com/office/powerpoint/2010/main" val="3376722991"/>
      </p:ext>
    </p:extLst>
  </p:cSld>
  <p:clrMapOvr>
    <a:masterClrMapping/>
  </p:clrMapOvr>
  <p:extLst>
    <p:ext uri="{DCECCB84-F9BA-43D5-87BE-67443E8EF086}">
      <p15:sldGuideLst xmlns:p15="http://schemas.microsoft.com/office/powerpoint/2012/main">
        <p15:guide id="3" pos="393">
          <p15:clr>
            <a:srgbClr val="F26B43"/>
          </p15:clr>
        </p15:guide>
        <p15:guide id="4" pos="7287">
          <p15:clr>
            <a:srgbClr val="F26B43"/>
          </p15:clr>
        </p15:guide>
        <p15:guide id="5" orient="horz" pos="1117">
          <p15:clr>
            <a:srgbClr val="F26B43"/>
          </p15:clr>
        </p15:guide>
        <p15:guide id="6" orient="horz" pos="3974">
          <p15:clr>
            <a:srgbClr val="F26B43"/>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Pictures with Content">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4B8ED12C-8C1A-4F6D-A9E7-0249501BE59D}"/>
              </a:ext>
            </a:extLst>
          </p:cNvPr>
          <p:cNvSpPr>
            <a:spLocks noGrp="1"/>
          </p:cNvSpPr>
          <p:nvPr>
            <p:ph type="sldNum" sz="quarter" idx="10"/>
          </p:nvPr>
        </p:nvSpPr>
        <p:spPr bwMode="gray"/>
        <p:txBody>
          <a:bodyPr/>
          <a:lstStyle/>
          <a:p>
            <a:fld id="{CE82B8A1-0CCE-4815-9668-383D7DE7D8B4}" type="slidenum">
              <a:rPr lang="en-US" noProof="0" smtClean="0"/>
              <a:pPr/>
              <a:t>‹#›</a:t>
            </a:fld>
            <a:endParaRPr lang="en-US" noProof="0" dirty="0"/>
          </a:p>
        </p:txBody>
      </p:sp>
      <p:sp>
        <p:nvSpPr>
          <p:cNvPr id="4" name="Bildplatzhalter 3">
            <a:extLst>
              <a:ext uri="{FF2B5EF4-FFF2-40B4-BE49-F238E27FC236}">
                <a16:creationId xmlns:a16="http://schemas.microsoft.com/office/drawing/2014/main" id="{7423CB53-4470-4462-9146-EFEED281B435}"/>
              </a:ext>
            </a:extLst>
          </p:cNvPr>
          <p:cNvSpPr>
            <a:spLocks noGrp="1"/>
          </p:cNvSpPr>
          <p:nvPr>
            <p:ph type="pic" sz="quarter" idx="15" hasCustomPrompt="1"/>
          </p:nvPr>
        </p:nvSpPr>
        <p:spPr bwMode="gray">
          <a:xfrm>
            <a:off x="4440184" y="1772816"/>
            <a:ext cx="3312000" cy="1944000"/>
          </a:xfrm>
          <a:solidFill>
            <a:schemeClr val="bg2"/>
          </a:solidFill>
          <a:ln w="50800" cap="sq">
            <a:noFill/>
            <a:miter lim="800000"/>
          </a:ln>
        </p:spPr>
        <p:txBody>
          <a:bodyPr bIns="576000" anchor="ctr"/>
          <a:lstStyle>
            <a:lvl1pPr marL="0" indent="0" algn="ctr">
              <a:buFont typeface="Arial" panose="020B0604020202020204" pitchFamily="34" charset="0"/>
              <a:buNone/>
              <a:defRPr sz="800">
                <a:latin typeface="+mn-lt"/>
              </a:defRPr>
            </a:lvl1pPr>
            <a:lvl2pPr marL="0" indent="0" algn="ctr">
              <a:buFont typeface="Arial" panose="020B0604020202020204" pitchFamily="34" charset="0"/>
              <a:buNone/>
              <a:defRPr sz="800">
                <a:latin typeface="+mn-lt"/>
              </a:defRPr>
            </a:lvl2pPr>
            <a:lvl3pPr marL="0" indent="0" algn="ctr">
              <a:buNone/>
              <a:defRPr sz="800">
                <a:latin typeface="+mn-lt"/>
              </a:defRPr>
            </a:lvl3pPr>
            <a:lvl4pPr marL="0" indent="0" algn="ctr">
              <a:buNone/>
              <a:defRPr sz="800">
                <a:latin typeface="+mn-lt"/>
              </a:defRPr>
            </a:lvl4pPr>
            <a:lvl5pPr marL="0" indent="0" algn="ctr">
              <a:buNone/>
              <a:defRPr sz="800">
                <a:latin typeface="+mn-lt"/>
              </a:defRPr>
            </a:lvl5pPr>
            <a:lvl6pPr marL="0" indent="0" algn="ctr">
              <a:buNone/>
              <a:defRPr sz="800">
                <a:latin typeface="+mn-lt"/>
              </a:defRPr>
            </a:lvl6pPr>
            <a:lvl7pPr marL="0" indent="0" algn="ctr">
              <a:buNone/>
              <a:defRPr sz="800">
                <a:latin typeface="+mn-lt"/>
              </a:defRPr>
            </a:lvl7pPr>
            <a:lvl8pPr marL="0" indent="0" algn="ctr">
              <a:buNone/>
              <a:defRPr sz="800">
                <a:latin typeface="+mn-lt"/>
              </a:defRPr>
            </a:lvl8pPr>
            <a:lvl9pPr marL="0" indent="0" algn="ctr">
              <a:buNone/>
              <a:defRPr sz="800">
                <a:latin typeface="+mn-lt"/>
              </a:defRPr>
            </a:lvl9pPr>
          </a:lstStyle>
          <a:p>
            <a:pPr lvl="0"/>
            <a:r>
              <a:rPr lang="en-US" noProof="0" dirty="0"/>
              <a:t>Insert picture by clicking on the symbol</a:t>
            </a:r>
          </a:p>
        </p:txBody>
      </p:sp>
      <p:sp>
        <p:nvSpPr>
          <p:cNvPr id="5" name="Inhaltsplatzhalter 8">
            <a:extLst>
              <a:ext uri="{FF2B5EF4-FFF2-40B4-BE49-F238E27FC236}">
                <a16:creationId xmlns:a16="http://schemas.microsoft.com/office/drawing/2014/main" id="{46F00DDC-BD5D-4CF2-AF37-29B136BD351F}"/>
              </a:ext>
            </a:extLst>
          </p:cNvPr>
          <p:cNvSpPr>
            <a:spLocks noGrp="1"/>
          </p:cNvSpPr>
          <p:nvPr>
            <p:ph sz="quarter" idx="13" hasCustomPrompt="1"/>
          </p:nvPr>
        </p:nvSpPr>
        <p:spPr bwMode="gray">
          <a:xfrm>
            <a:off x="623392" y="3933320"/>
            <a:ext cx="3384000" cy="2376000"/>
          </a:xfrm>
        </p:spPr>
        <p:txBody>
          <a:bodyPr/>
          <a:lstStyle>
            <a:lvl1pPr>
              <a:defRPr/>
            </a:lvl1pPr>
            <a:lvl2pPr>
              <a:defRPr/>
            </a:lvl2pPr>
            <a:lvl3pPr>
              <a:defRPr/>
            </a:lvl3pPr>
            <a:lvl4pPr>
              <a:defRPr/>
            </a:lvl4pPr>
            <a:lvl5pP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Bildplatzhalter 3">
            <a:extLst>
              <a:ext uri="{FF2B5EF4-FFF2-40B4-BE49-F238E27FC236}">
                <a16:creationId xmlns:a16="http://schemas.microsoft.com/office/drawing/2014/main" id="{E856E5F2-671C-43D8-A6FA-92D6874B0880}"/>
              </a:ext>
            </a:extLst>
          </p:cNvPr>
          <p:cNvSpPr>
            <a:spLocks noGrp="1"/>
          </p:cNvSpPr>
          <p:nvPr>
            <p:ph type="pic" sz="quarter" idx="17" hasCustomPrompt="1"/>
          </p:nvPr>
        </p:nvSpPr>
        <p:spPr bwMode="gray">
          <a:xfrm>
            <a:off x="623393" y="1773238"/>
            <a:ext cx="3384000" cy="1944000"/>
          </a:xfrm>
          <a:solidFill>
            <a:schemeClr val="bg2"/>
          </a:solidFill>
          <a:ln w="50800" cap="sq">
            <a:noFill/>
            <a:miter lim="800000"/>
          </a:ln>
        </p:spPr>
        <p:txBody>
          <a:bodyPr bIns="576000" anchor="ctr"/>
          <a:lstStyle>
            <a:lvl1pPr marL="0" indent="0" algn="ctr">
              <a:buFont typeface="Arial" panose="020B0604020202020204" pitchFamily="34" charset="0"/>
              <a:buNone/>
              <a:defRPr sz="800">
                <a:latin typeface="+mn-lt"/>
              </a:defRPr>
            </a:lvl1pPr>
            <a:lvl2pPr marL="0" indent="0" algn="ctr">
              <a:buFont typeface="Arial" panose="020B0604020202020204" pitchFamily="34" charset="0"/>
              <a:buNone/>
              <a:defRPr sz="800">
                <a:latin typeface="+mn-lt"/>
              </a:defRPr>
            </a:lvl2pPr>
            <a:lvl3pPr marL="0" indent="0" algn="ctr">
              <a:buNone/>
              <a:defRPr sz="800">
                <a:latin typeface="+mn-lt"/>
              </a:defRPr>
            </a:lvl3pPr>
            <a:lvl4pPr marL="0" indent="0" algn="ctr">
              <a:buNone/>
              <a:defRPr sz="800">
                <a:latin typeface="+mn-lt"/>
              </a:defRPr>
            </a:lvl4pPr>
            <a:lvl5pPr marL="0" indent="0" algn="ctr">
              <a:buNone/>
              <a:defRPr sz="800">
                <a:latin typeface="+mn-lt"/>
              </a:defRPr>
            </a:lvl5pPr>
            <a:lvl6pPr marL="0" indent="0" algn="ctr">
              <a:buNone/>
              <a:defRPr sz="800">
                <a:latin typeface="+mn-lt"/>
              </a:defRPr>
            </a:lvl6pPr>
            <a:lvl7pPr marL="0" indent="0" algn="ctr">
              <a:buNone/>
              <a:defRPr sz="800">
                <a:latin typeface="+mn-lt"/>
              </a:defRPr>
            </a:lvl7pPr>
            <a:lvl8pPr marL="0" indent="0" algn="ctr">
              <a:buNone/>
              <a:defRPr sz="800">
                <a:latin typeface="+mn-lt"/>
              </a:defRPr>
            </a:lvl8pPr>
            <a:lvl9pPr marL="0" indent="0" algn="ctr">
              <a:buNone/>
              <a:defRPr sz="800">
                <a:latin typeface="+mn-lt"/>
              </a:defRPr>
            </a:lvl9pPr>
          </a:lstStyle>
          <a:p>
            <a:pPr lvl="0"/>
            <a:r>
              <a:rPr lang="en-US" noProof="0" dirty="0"/>
              <a:t>Insert picture by clicking on the symbol</a:t>
            </a:r>
          </a:p>
        </p:txBody>
      </p:sp>
      <p:sp>
        <p:nvSpPr>
          <p:cNvPr id="8" name="Bildplatzhalter 3">
            <a:extLst>
              <a:ext uri="{FF2B5EF4-FFF2-40B4-BE49-F238E27FC236}">
                <a16:creationId xmlns:a16="http://schemas.microsoft.com/office/drawing/2014/main" id="{DBC13F3F-0A67-4543-BAD9-4EAEB24BB01A}"/>
              </a:ext>
            </a:extLst>
          </p:cNvPr>
          <p:cNvSpPr>
            <a:spLocks noGrp="1"/>
          </p:cNvSpPr>
          <p:nvPr>
            <p:ph type="pic" sz="quarter" idx="18" hasCustomPrompt="1"/>
          </p:nvPr>
        </p:nvSpPr>
        <p:spPr bwMode="gray">
          <a:xfrm>
            <a:off x="8184608" y="1773238"/>
            <a:ext cx="3384000" cy="1944000"/>
          </a:xfrm>
          <a:solidFill>
            <a:schemeClr val="bg2"/>
          </a:solidFill>
          <a:ln w="50800" cap="sq">
            <a:noFill/>
            <a:miter lim="800000"/>
          </a:ln>
        </p:spPr>
        <p:txBody>
          <a:bodyPr bIns="576000" anchor="ctr"/>
          <a:lstStyle>
            <a:lvl1pPr marL="0" indent="0" algn="ctr">
              <a:buFont typeface="Arial" panose="020B0604020202020204" pitchFamily="34" charset="0"/>
              <a:buNone/>
              <a:defRPr sz="800">
                <a:latin typeface="+mn-lt"/>
              </a:defRPr>
            </a:lvl1pPr>
            <a:lvl2pPr marL="0" indent="0" algn="ctr">
              <a:buFont typeface="Arial" panose="020B0604020202020204" pitchFamily="34" charset="0"/>
              <a:buNone/>
              <a:defRPr sz="800">
                <a:latin typeface="+mn-lt"/>
              </a:defRPr>
            </a:lvl2pPr>
            <a:lvl3pPr marL="0" indent="0" algn="ctr">
              <a:buNone/>
              <a:defRPr sz="800">
                <a:latin typeface="+mn-lt"/>
              </a:defRPr>
            </a:lvl3pPr>
            <a:lvl4pPr marL="0" indent="0" algn="ctr">
              <a:buNone/>
              <a:defRPr sz="800">
                <a:latin typeface="+mn-lt"/>
              </a:defRPr>
            </a:lvl4pPr>
            <a:lvl5pPr marL="0" indent="0" algn="ctr">
              <a:buNone/>
              <a:defRPr sz="800">
                <a:latin typeface="+mn-lt"/>
              </a:defRPr>
            </a:lvl5pPr>
            <a:lvl6pPr marL="0" indent="0" algn="ctr">
              <a:buNone/>
              <a:defRPr sz="800">
                <a:latin typeface="+mn-lt"/>
              </a:defRPr>
            </a:lvl6pPr>
            <a:lvl7pPr marL="0" indent="0" algn="ctr">
              <a:buNone/>
              <a:defRPr sz="800">
                <a:latin typeface="+mn-lt"/>
              </a:defRPr>
            </a:lvl7pPr>
            <a:lvl8pPr marL="0" indent="0" algn="ctr">
              <a:buNone/>
              <a:defRPr sz="800">
                <a:latin typeface="+mn-lt"/>
              </a:defRPr>
            </a:lvl8pPr>
            <a:lvl9pPr marL="0" indent="0" algn="ctr">
              <a:buNone/>
              <a:defRPr sz="800">
                <a:latin typeface="+mn-lt"/>
              </a:defRPr>
            </a:lvl9pPr>
          </a:lstStyle>
          <a:p>
            <a:pPr lvl="0"/>
            <a:r>
              <a:rPr lang="en-US" noProof="0" dirty="0"/>
              <a:t>Insert picture by clicking on the symbol</a:t>
            </a:r>
          </a:p>
        </p:txBody>
      </p:sp>
      <p:sp>
        <p:nvSpPr>
          <p:cNvPr id="10" name="Titel 9">
            <a:extLst>
              <a:ext uri="{FF2B5EF4-FFF2-40B4-BE49-F238E27FC236}">
                <a16:creationId xmlns:a16="http://schemas.microsoft.com/office/drawing/2014/main" id="{DEB3A138-6C1F-4E1D-9691-71D6BAF85B14}"/>
              </a:ext>
            </a:extLst>
          </p:cNvPr>
          <p:cNvSpPr>
            <a:spLocks noGrp="1"/>
          </p:cNvSpPr>
          <p:nvPr>
            <p:ph type="title" hasCustomPrompt="1"/>
          </p:nvPr>
        </p:nvSpPr>
        <p:spPr bwMode="gray"/>
        <p:txBody>
          <a:bodyPr/>
          <a:lstStyle>
            <a:lvl1pPr>
              <a:defRPr/>
            </a:lvl1pPr>
          </a:lstStyle>
          <a:p>
            <a:r>
              <a:rPr lang="en-US" noProof="0" dirty="0"/>
              <a:t>Click to edit Master title style</a:t>
            </a:r>
          </a:p>
        </p:txBody>
      </p:sp>
      <p:sp>
        <p:nvSpPr>
          <p:cNvPr id="11" name="Inhaltsplatzhalter 8">
            <a:extLst>
              <a:ext uri="{FF2B5EF4-FFF2-40B4-BE49-F238E27FC236}">
                <a16:creationId xmlns:a16="http://schemas.microsoft.com/office/drawing/2014/main" id="{F87D3548-048E-40A5-ADF2-B68F908BEB74}"/>
              </a:ext>
            </a:extLst>
          </p:cNvPr>
          <p:cNvSpPr>
            <a:spLocks noGrp="1"/>
          </p:cNvSpPr>
          <p:nvPr>
            <p:ph sz="quarter" idx="19" hasCustomPrompt="1"/>
          </p:nvPr>
        </p:nvSpPr>
        <p:spPr bwMode="gray">
          <a:xfrm>
            <a:off x="4439800" y="3933056"/>
            <a:ext cx="3312000" cy="2376000"/>
          </a:xfrm>
        </p:spPr>
        <p:txBody>
          <a:bodyPr/>
          <a:lstStyle>
            <a:lvl1pPr>
              <a:defRPr/>
            </a:lvl1pPr>
            <a:lvl2pPr>
              <a:defRPr/>
            </a:lvl2pPr>
            <a:lvl3pPr>
              <a:defRPr/>
            </a:lvl3pPr>
            <a:lvl4pPr>
              <a:defRPr/>
            </a:lvl4pPr>
            <a:lvl5pP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2" name="Inhaltsplatzhalter 8">
            <a:extLst>
              <a:ext uri="{FF2B5EF4-FFF2-40B4-BE49-F238E27FC236}">
                <a16:creationId xmlns:a16="http://schemas.microsoft.com/office/drawing/2014/main" id="{C286CA78-ED96-4D20-9113-8CFBF7464539}"/>
              </a:ext>
            </a:extLst>
          </p:cNvPr>
          <p:cNvSpPr>
            <a:spLocks noGrp="1"/>
          </p:cNvSpPr>
          <p:nvPr>
            <p:ph sz="quarter" idx="20" hasCustomPrompt="1"/>
          </p:nvPr>
        </p:nvSpPr>
        <p:spPr bwMode="gray">
          <a:xfrm>
            <a:off x="8184224" y="3932792"/>
            <a:ext cx="3384000" cy="2376000"/>
          </a:xfrm>
        </p:spPr>
        <p:txBody>
          <a:bodyPr/>
          <a:lstStyle>
            <a:lvl1pPr>
              <a:defRPr/>
            </a:lvl1pPr>
            <a:lvl2pPr>
              <a:defRPr/>
            </a:lvl2pPr>
            <a:lvl3pPr>
              <a:defRPr/>
            </a:lvl3pPr>
            <a:lvl4pPr>
              <a:defRPr/>
            </a:lvl4pPr>
            <a:lvl5pP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grpSp>
        <p:nvGrpSpPr>
          <p:cNvPr id="41" name="Gruppieren 40">
            <a:extLst>
              <a:ext uri="{FF2B5EF4-FFF2-40B4-BE49-F238E27FC236}">
                <a16:creationId xmlns:a16="http://schemas.microsoft.com/office/drawing/2014/main" id="{337AAE8C-F9CF-405C-B561-CB8CC4B12B54}"/>
              </a:ext>
            </a:extLst>
          </p:cNvPr>
          <p:cNvGrpSpPr/>
          <p:nvPr userDrawn="1"/>
        </p:nvGrpSpPr>
        <p:grpSpPr bwMode="gray">
          <a:xfrm>
            <a:off x="4007768" y="-207392"/>
            <a:ext cx="4176464" cy="108000"/>
            <a:chOff x="4007768" y="-207392"/>
            <a:chExt cx="4176464" cy="108000"/>
          </a:xfrm>
        </p:grpSpPr>
        <p:sp>
          <p:nvSpPr>
            <p:cNvPr id="42" name="Freihandform: Form 41">
              <a:extLst>
                <a:ext uri="{FF2B5EF4-FFF2-40B4-BE49-F238E27FC236}">
                  <a16:creationId xmlns:a16="http://schemas.microsoft.com/office/drawing/2014/main" id="{48540807-26F0-44B1-8C12-8E022F0DFF5D}"/>
                </a:ext>
              </a:extLst>
            </p:cNvPr>
            <p:cNvSpPr/>
            <p:nvPr userDrawn="1"/>
          </p:nvSpPr>
          <p:spPr bwMode="gray">
            <a:xfrm>
              <a:off x="4007768"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3" name="Freihandform: Form 42">
              <a:extLst>
                <a:ext uri="{FF2B5EF4-FFF2-40B4-BE49-F238E27FC236}">
                  <a16:creationId xmlns:a16="http://schemas.microsoft.com/office/drawing/2014/main" id="{7A67DC13-0293-4BB3-A792-DA1354331B16}"/>
                </a:ext>
              </a:extLst>
            </p:cNvPr>
            <p:cNvSpPr/>
            <p:nvPr userDrawn="1"/>
          </p:nvSpPr>
          <p:spPr bwMode="gray">
            <a:xfrm>
              <a:off x="4439816"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4" name="Freihandform: Form 43">
              <a:extLst>
                <a:ext uri="{FF2B5EF4-FFF2-40B4-BE49-F238E27FC236}">
                  <a16:creationId xmlns:a16="http://schemas.microsoft.com/office/drawing/2014/main" id="{489AED9F-C765-4CC5-A451-79E30046DF86}"/>
                </a:ext>
              </a:extLst>
            </p:cNvPr>
            <p:cNvSpPr/>
            <p:nvPr userDrawn="1"/>
          </p:nvSpPr>
          <p:spPr bwMode="gray">
            <a:xfrm>
              <a:off x="5879976"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5" name="Freihandform: Form 44">
              <a:extLst>
                <a:ext uri="{FF2B5EF4-FFF2-40B4-BE49-F238E27FC236}">
                  <a16:creationId xmlns:a16="http://schemas.microsoft.com/office/drawing/2014/main" id="{94D4D759-6912-4E31-9C2D-B2A6C2F9163C}"/>
                </a:ext>
              </a:extLst>
            </p:cNvPr>
            <p:cNvSpPr/>
            <p:nvPr userDrawn="1"/>
          </p:nvSpPr>
          <p:spPr bwMode="gray">
            <a:xfrm>
              <a:off x="6312024"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6" name="Freihandform: Form 45">
              <a:extLst>
                <a:ext uri="{FF2B5EF4-FFF2-40B4-BE49-F238E27FC236}">
                  <a16:creationId xmlns:a16="http://schemas.microsoft.com/office/drawing/2014/main" id="{CDA2DF7B-A4FA-4EA8-A377-B50336EB9F00}"/>
                </a:ext>
              </a:extLst>
            </p:cNvPr>
            <p:cNvSpPr/>
            <p:nvPr userDrawn="1"/>
          </p:nvSpPr>
          <p:spPr bwMode="gray">
            <a:xfrm>
              <a:off x="7752184"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7" name="Freihandform: Form 46">
              <a:extLst>
                <a:ext uri="{FF2B5EF4-FFF2-40B4-BE49-F238E27FC236}">
                  <a16:creationId xmlns:a16="http://schemas.microsoft.com/office/drawing/2014/main" id="{5EA95E23-9413-4A40-AE89-8EB9217B6A7C}"/>
                </a:ext>
              </a:extLst>
            </p:cNvPr>
            <p:cNvSpPr/>
            <p:nvPr userDrawn="1"/>
          </p:nvSpPr>
          <p:spPr bwMode="gray">
            <a:xfrm>
              <a:off x="8184232"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 name="Fußzeilenplatzhalter 1">
            <a:extLst>
              <a:ext uri="{FF2B5EF4-FFF2-40B4-BE49-F238E27FC236}">
                <a16:creationId xmlns:a16="http://schemas.microsoft.com/office/drawing/2014/main" id="{976366BB-CDD9-4CF6-9BAC-D7B8714FB5E7}"/>
              </a:ext>
            </a:extLst>
          </p:cNvPr>
          <p:cNvSpPr>
            <a:spLocks noGrp="1"/>
          </p:cNvSpPr>
          <p:nvPr>
            <p:ph type="ftr" sz="quarter" idx="21"/>
          </p:nvPr>
        </p:nvSpPr>
        <p:spPr bwMode="gray"/>
        <p:txBody>
          <a:bodyPr/>
          <a:lstStyle/>
          <a:p>
            <a:r>
              <a:rPr lang="en-US" dirty="0"/>
              <a:t>Footnote: Please insert appropriate company</a:t>
            </a:r>
            <a:endParaRPr lang="de-DE" dirty="0"/>
          </a:p>
        </p:txBody>
      </p:sp>
    </p:spTree>
    <p:extLst>
      <p:ext uri="{BB962C8B-B14F-4D97-AF65-F5344CB8AC3E}">
        <p14:creationId xmlns:p14="http://schemas.microsoft.com/office/powerpoint/2010/main" val="1805554311"/>
      </p:ext>
    </p:extLst>
  </p:cSld>
  <p:clrMapOvr>
    <a:masterClrMapping/>
  </p:clrMapOvr>
  <p:extLst>
    <p:ext uri="{DCECCB84-F9BA-43D5-87BE-67443E8EF086}">
      <p15:sldGuideLst xmlns:p15="http://schemas.microsoft.com/office/powerpoint/2012/main">
        <p15:guide id="1" pos="393" userDrawn="1">
          <p15:clr>
            <a:srgbClr val="F26B43"/>
          </p15:clr>
        </p15:guide>
        <p15:guide id="3" orient="horz" pos="1117" userDrawn="1">
          <p15:clr>
            <a:srgbClr val="F26B43"/>
          </p15:clr>
        </p15:guide>
        <p15:guide id="4" orient="horz" pos="3974" userDrawn="1">
          <p15:clr>
            <a:srgbClr val="F26B43"/>
          </p15:clr>
        </p15:guide>
        <p15:guide id="5" pos="7287" userDrawn="1">
          <p15:clr>
            <a:srgbClr val="F26B43"/>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Size Picture with Title">
    <p:spTree>
      <p:nvGrpSpPr>
        <p:cNvPr id="1" name=""/>
        <p:cNvGrpSpPr/>
        <p:nvPr/>
      </p:nvGrpSpPr>
      <p:grpSpPr>
        <a:xfrm>
          <a:off x="0" y="0"/>
          <a:ext cx="0" cy="0"/>
          <a:chOff x="0" y="0"/>
          <a:chExt cx="0" cy="0"/>
        </a:xfrm>
      </p:grpSpPr>
      <p:sp>
        <p:nvSpPr>
          <p:cNvPr id="4" name="Bildplatzhalter 3">
            <a:extLst>
              <a:ext uri="{FF2B5EF4-FFF2-40B4-BE49-F238E27FC236}">
                <a16:creationId xmlns:a16="http://schemas.microsoft.com/office/drawing/2014/main" id="{4C75B40B-9C48-4171-920D-3DBD2EB5B219}"/>
              </a:ext>
            </a:extLst>
          </p:cNvPr>
          <p:cNvSpPr>
            <a:spLocks noGrp="1"/>
          </p:cNvSpPr>
          <p:nvPr>
            <p:ph type="pic" sz="quarter" idx="13" hasCustomPrompt="1"/>
          </p:nvPr>
        </p:nvSpPr>
        <p:spPr bwMode="gray">
          <a:xfrm>
            <a:off x="192088" y="188913"/>
            <a:ext cx="11807825" cy="6480175"/>
          </a:xfrm>
          <a:solidFill>
            <a:schemeClr val="bg2"/>
          </a:solidFill>
        </p:spPr>
        <p:txBody>
          <a:bodyPr bIns="576000" anchor="ctr"/>
          <a:lstStyle>
            <a:lvl1pPr marL="0" indent="0" algn="ctr">
              <a:buFont typeface="Arial" panose="020B0604020202020204" pitchFamily="34" charset="0"/>
              <a:buNone/>
              <a:defRPr sz="800">
                <a:latin typeface="+mn-lt"/>
              </a:defRPr>
            </a:lvl1pPr>
            <a:lvl2pPr marL="0" indent="0" algn="ctr">
              <a:buFont typeface="Arial" panose="020B0604020202020204" pitchFamily="34" charset="0"/>
              <a:buNone/>
              <a:defRPr sz="800">
                <a:latin typeface="+mn-lt"/>
              </a:defRPr>
            </a:lvl2pPr>
            <a:lvl3pPr marL="0" indent="0" algn="ctr">
              <a:buNone/>
              <a:defRPr sz="800">
                <a:latin typeface="+mn-lt"/>
              </a:defRPr>
            </a:lvl3pPr>
            <a:lvl4pPr marL="0" indent="0" algn="ctr">
              <a:buNone/>
              <a:defRPr sz="800">
                <a:latin typeface="+mn-lt"/>
              </a:defRPr>
            </a:lvl4pPr>
            <a:lvl5pPr marL="0" indent="0" algn="ctr">
              <a:buNone/>
              <a:defRPr sz="800">
                <a:latin typeface="+mn-lt"/>
              </a:defRPr>
            </a:lvl5pPr>
            <a:lvl6pPr marL="0" indent="0" algn="ctr">
              <a:buNone/>
              <a:defRPr sz="800">
                <a:latin typeface="+mn-lt"/>
              </a:defRPr>
            </a:lvl6pPr>
            <a:lvl7pPr marL="0" indent="0" algn="ctr">
              <a:buNone/>
              <a:defRPr sz="800">
                <a:latin typeface="+mn-lt"/>
              </a:defRPr>
            </a:lvl7pPr>
            <a:lvl8pPr marL="0" indent="0" algn="ctr">
              <a:buNone/>
              <a:defRPr sz="800">
                <a:latin typeface="+mn-lt"/>
              </a:defRPr>
            </a:lvl8pPr>
            <a:lvl9pPr marL="0" indent="0" algn="ctr">
              <a:buNone/>
              <a:defRPr sz="800">
                <a:latin typeface="+mn-lt"/>
              </a:defRPr>
            </a:lvl9pPr>
          </a:lstStyle>
          <a:p>
            <a:pPr lvl="0"/>
            <a:r>
              <a:rPr lang="en-US" noProof="0" dirty="0"/>
              <a:t>Insert picture by clicking on the symbol</a:t>
            </a:r>
          </a:p>
        </p:txBody>
      </p:sp>
      <p:sp>
        <p:nvSpPr>
          <p:cNvPr id="2" name="Titel 1">
            <a:extLst>
              <a:ext uri="{FF2B5EF4-FFF2-40B4-BE49-F238E27FC236}">
                <a16:creationId xmlns:a16="http://schemas.microsoft.com/office/drawing/2014/main" id="{98C89792-B02B-45D3-9167-613E5DF02D4A}"/>
              </a:ext>
            </a:extLst>
          </p:cNvPr>
          <p:cNvSpPr>
            <a:spLocks noGrp="1"/>
          </p:cNvSpPr>
          <p:nvPr>
            <p:ph type="title" hasCustomPrompt="1"/>
          </p:nvPr>
        </p:nvSpPr>
        <p:spPr bwMode="gray">
          <a:xfrm>
            <a:off x="3539627" y="5337220"/>
            <a:ext cx="8137192" cy="864000"/>
          </a:xfrm>
        </p:spPr>
        <p:txBody>
          <a:bodyPr anchor="b"/>
          <a:lstStyle>
            <a:lvl1pPr algn="r">
              <a:defRPr/>
            </a:lvl1pPr>
          </a:lstStyle>
          <a:p>
            <a:r>
              <a:rPr lang="en-US" noProof="0" dirty="0"/>
              <a:t>Click to edit Master title style</a:t>
            </a:r>
          </a:p>
        </p:txBody>
      </p:sp>
      <p:sp>
        <p:nvSpPr>
          <p:cNvPr id="3" name="Foliennummernplatzhalter 2">
            <a:extLst>
              <a:ext uri="{FF2B5EF4-FFF2-40B4-BE49-F238E27FC236}">
                <a16:creationId xmlns:a16="http://schemas.microsoft.com/office/drawing/2014/main" id="{CED6F269-5469-49D5-9DB6-17B053A5C524}"/>
              </a:ext>
            </a:extLst>
          </p:cNvPr>
          <p:cNvSpPr>
            <a:spLocks noGrp="1"/>
          </p:cNvSpPr>
          <p:nvPr>
            <p:ph type="sldNum" sz="quarter" idx="10"/>
          </p:nvPr>
        </p:nvSpPr>
        <p:spPr bwMode="gray"/>
        <p:txBody>
          <a:bodyPr/>
          <a:lstStyle/>
          <a:p>
            <a:fld id="{CE82B8A1-0CCE-4815-9668-383D7DE7D8B4}" type="slidenum">
              <a:rPr lang="en-US" noProof="0" smtClean="0"/>
              <a:pPr/>
              <a:t>‹#›</a:t>
            </a:fld>
            <a:endParaRPr lang="en-US" noProof="0" dirty="0"/>
          </a:p>
        </p:txBody>
      </p:sp>
      <p:sp>
        <p:nvSpPr>
          <p:cNvPr id="5" name="Rechteck 4">
            <a:extLst>
              <a:ext uri="{FF2B5EF4-FFF2-40B4-BE49-F238E27FC236}">
                <a16:creationId xmlns:a16="http://schemas.microsoft.com/office/drawing/2014/main" id="{D78C334F-C120-413E-96B2-95ADFE6B75AF}"/>
              </a:ext>
            </a:extLst>
          </p:cNvPr>
          <p:cNvSpPr/>
          <p:nvPr userDrawn="1"/>
        </p:nvSpPr>
        <p:spPr bwMode="gray">
          <a:xfrm>
            <a:off x="12288880" y="188640"/>
            <a:ext cx="1728000" cy="64804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108000" rtlCol="0" anchor="t"/>
          <a:lstStyle/>
          <a:p>
            <a:pPr algn="l"/>
            <a:r>
              <a:rPr lang="en-US" sz="1200" dirty="0">
                <a:solidFill>
                  <a:schemeClr val="tx1"/>
                </a:solidFill>
                <a:latin typeface="+mj-lt"/>
              </a:rPr>
              <a:t>Note: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Please make sure the text boxes have a smooth and calm background so that the text can be easily read.  Additional image layouts are available if this is not the case.</a:t>
            </a:r>
            <a:br>
              <a:rPr lang="en-US" sz="1200" dirty="0">
                <a:solidFill>
                  <a:schemeClr val="tx1"/>
                </a:solidFill>
              </a:rPr>
            </a:br>
            <a:endParaRPr lang="en-US"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Select the color of the page number depending on legibility. You can choose a white or black page number.</a:t>
            </a:r>
          </a:p>
          <a:p>
            <a:pPr algn="l"/>
            <a:endParaRPr lang="en-US" sz="1200" dirty="0">
              <a:solidFill>
                <a:schemeClr val="tx1"/>
              </a:solidFill>
            </a:endParaRPr>
          </a:p>
        </p:txBody>
      </p:sp>
      <p:grpSp>
        <p:nvGrpSpPr>
          <p:cNvPr id="6" name="Gruppieren 5">
            <a:extLst>
              <a:ext uri="{FF2B5EF4-FFF2-40B4-BE49-F238E27FC236}">
                <a16:creationId xmlns:a16="http://schemas.microsoft.com/office/drawing/2014/main" id="{36D683CA-3A8E-45AB-8EFD-EF13B59EB51B}"/>
              </a:ext>
            </a:extLst>
          </p:cNvPr>
          <p:cNvGrpSpPr/>
          <p:nvPr userDrawn="1"/>
        </p:nvGrpSpPr>
        <p:grpSpPr bwMode="gray">
          <a:xfrm>
            <a:off x="3071664" y="-207392"/>
            <a:ext cx="6048672" cy="108000"/>
            <a:chOff x="3071664" y="-207392"/>
            <a:chExt cx="6048672" cy="108000"/>
          </a:xfrm>
        </p:grpSpPr>
        <p:sp>
          <p:nvSpPr>
            <p:cNvPr id="7" name="Freihandform: Form 6">
              <a:extLst>
                <a:ext uri="{FF2B5EF4-FFF2-40B4-BE49-F238E27FC236}">
                  <a16:creationId xmlns:a16="http://schemas.microsoft.com/office/drawing/2014/main" id="{703DEFD9-671E-45F8-A479-558626D391D4}"/>
                </a:ext>
              </a:extLst>
            </p:cNvPr>
            <p:cNvSpPr/>
            <p:nvPr userDrawn="1"/>
          </p:nvSpPr>
          <p:spPr bwMode="gray">
            <a:xfrm>
              <a:off x="3071664"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ihandform: Form 7">
              <a:extLst>
                <a:ext uri="{FF2B5EF4-FFF2-40B4-BE49-F238E27FC236}">
                  <a16:creationId xmlns:a16="http://schemas.microsoft.com/office/drawing/2014/main" id="{DD4F2F7B-D5FC-41C2-96BA-57B8FB4A8E60}"/>
                </a:ext>
              </a:extLst>
            </p:cNvPr>
            <p:cNvSpPr/>
            <p:nvPr userDrawn="1"/>
          </p:nvSpPr>
          <p:spPr bwMode="gray">
            <a:xfrm>
              <a:off x="3503712"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Freihandform: Form 8">
              <a:extLst>
                <a:ext uri="{FF2B5EF4-FFF2-40B4-BE49-F238E27FC236}">
                  <a16:creationId xmlns:a16="http://schemas.microsoft.com/office/drawing/2014/main" id="{55D94C5C-654E-4E60-9AFB-F5104B3782B8}"/>
                </a:ext>
              </a:extLst>
            </p:cNvPr>
            <p:cNvSpPr/>
            <p:nvPr userDrawn="1"/>
          </p:nvSpPr>
          <p:spPr bwMode="gray">
            <a:xfrm>
              <a:off x="5879976"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ihandform: Form 9">
              <a:extLst>
                <a:ext uri="{FF2B5EF4-FFF2-40B4-BE49-F238E27FC236}">
                  <a16:creationId xmlns:a16="http://schemas.microsoft.com/office/drawing/2014/main" id="{8D702950-0051-4F76-9CEA-ED63DD954269}"/>
                </a:ext>
              </a:extLst>
            </p:cNvPr>
            <p:cNvSpPr/>
            <p:nvPr userDrawn="1"/>
          </p:nvSpPr>
          <p:spPr bwMode="gray">
            <a:xfrm>
              <a:off x="6312024"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Freihandform: Form 10">
              <a:extLst>
                <a:ext uri="{FF2B5EF4-FFF2-40B4-BE49-F238E27FC236}">
                  <a16:creationId xmlns:a16="http://schemas.microsoft.com/office/drawing/2014/main" id="{2CECA57B-B1B0-49B2-87A4-BD49D0719F7A}"/>
                </a:ext>
              </a:extLst>
            </p:cNvPr>
            <p:cNvSpPr/>
            <p:nvPr userDrawn="1"/>
          </p:nvSpPr>
          <p:spPr bwMode="gray">
            <a:xfrm>
              <a:off x="8688288"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Freihandform: Form 11">
              <a:extLst>
                <a:ext uri="{FF2B5EF4-FFF2-40B4-BE49-F238E27FC236}">
                  <a16:creationId xmlns:a16="http://schemas.microsoft.com/office/drawing/2014/main" id="{50B4FDD1-6403-40FA-855B-F659C30029A6}"/>
                </a:ext>
              </a:extLst>
            </p:cNvPr>
            <p:cNvSpPr/>
            <p:nvPr userDrawn="1"/>
          </p:nvSpPr>
          <p:spPr bwMode="gray">
            <a:xfrm>
              <a:off x="9120336"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3266163121"/>
      </p:ext>
    </p:extLst>
  </p:cSld>
  <p:clrMapOvr>
    <a:masterClrMapping/>
  </p:clrMapOvr>
  <p:extLst>
    <p:ext uri="{DCECCB84-F9BA-43D5-87BE-67443E8EF086}">
      <p15:sldGuideLst xmlns:p15="http://schemas.microsoft.com/office/powerpoint/2012/main">
        <p15:guide id="1" pos="121" userDrawn="1">
          <p15:clr>
            <a:srgbClr val="FBAE40"/>
          </p15:clr>
        </p15:guide>
        <p15:guide id="2" orient="horz" pos="119" userDrawn="1">
          <p15:clr>
            <a:srgbClr val="FBAE40"/>
          </p15:clr>
        </p15:guide>
        <p15:guide id="3" pos="7559" userDrawn="1">
          <p15:clr>
            <a:srgbClr val="FBAE40"/>
          </p15:clr>
        </p15:guide>
        <p15:guide id="4" orient="horz" pos="4201"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Size Picture with Content">
    <p:spTree>
      <p:nvGrpSpPr>
        <p:cNvPr id="1" name=""/>
        <p:cNvGrpSpPr/>
        <p:nvPr/>
      </p:nvGrpSpPr>
      <p:grpSpPr>
        <a:xfrm>
          <a:off x="0" y="0"/>
          <a:ext cx="0" cy="0"/>
          <a:chOff x="0" y="0"/>
          <a:chExt cx="0" cy="0"/>
        </a:xfrm>
      </p:grpSpPr>
      <p:sp>
        <p:nvSpPr>
          <p:cNvPr id="4" name="Bildplatzhalter 3">
            <a:extLst>
              <a:ext uri="{FF2B5EF4-FFF2-40B4-BE49-F238E27FC236}">
                <a16:creationId xmlns:a16="http://schemas.microsoft.com/office/drawing/2014/main" id="{8362331E-B0C2-4183-8683-0AFAA09A5ED7}"/>
              </a:ext>
            </a:extLst>
          </p:cNvPr>
          <p:cNvSpPr>
            <a:spLocks noGrp="1"/>
          </p:cNvSpPr>
          <p:nvPr>
            <p:ph type="pic" sz="quarter" idx="13" hasCustomPrompt="1"/>
          </p:nvPr>
        </p:nvSpPr>
        <p:spPr bwMode="gray">
          <a:xfrm>
            <a:off x="192088" y="188913"/>
            <a:ext cx="11807825" cy="6480175"/>
          </a:xfrm>
          <a:solidFill>
            <a:schemeClr val="bg2"/>
          </a:solidFill>
        </p:spPr>
        <p:txBody>
          <a:bodyPr bIns="576000" anchor="ctr"/>
          <a:lstStyle>
            <a:lvl1pPr marL="0" indent="0" algn="ctr">
              <a:buFont typeface="Arial" panose="020B0604020202020204" pitchFamily="34" charset="0"/>
              <a:buNone/>
              <a:defRPr sz="800">
                <a:latin typeface="+mn-lt"/>
              </a:defRPr>
            </a:lvl1pPr>
            <a:lvl2pPr marL="0" indent="0" algn="ctr">
              <a:buFont typeface="Arial" panose="020B0604020202020204" pitchFamily="34" charset="0"/>
              <a:buNone/>
              <a:defRPr sz="800">
                <a:latin typeface="+mn-lt"/>
              </a:defRPr>
            </a:lvl2pPr>
            <a:lvl3pPr marL="0" indent="0" algn="ctr">
              <a:buNone/>
              <a:defRPr sz="800">
                <a:latin typeface="+mn-lt"/>
              </a:defRPr>
            </a:lvl3pPr>
            <a:lvl4pPr marL="0" indent="0" algn="ctr">
              <a:buNone/>
              <a:defRPr sz="800">
                <a:latin typeface="+mn-lt"/>
              </a:defRPr>
            </a:lvl4pPr>
            <a:lvl5pPr marL="0" indent="0" algn="ctr">
              <a:buNone/>
              <a:defRPr sz="800">
                <a:latin typeface="+mn-lt"/>
              </a:defRPr>
            </a:lvl5pPr>
            <a:lvl6pPr marL="0" indent="0" algn="ctr">
              <a:buNone/>
              <a:defRPr sz="800">
                <a:latin typeface="+mn-lt"/>
              </a:defRPr>
            </a:lvl6pPr>
            <a:lvl7pPr marL="0" indent="0" algn="ctr">
              <a:buNone/>
              <a:defRPr sz="800">
                <a:latin typeface="+mn-lt"/>
              </a:defRPr>
            </a:lvl7pPr>
            <a:lvl8pPr marL="0" indent="0" algn="ctr">
              <a:buNone/>
              <a:defRPr sz="800">
                <a:latin typeface="+mn-lt"/>
              </a:defRPr>
            </a:lvl8pPr>
            <a:lvl9pPr marL="0" indent="0" algn="ctr">
              <a:buNone/>
              <a:defRPr sz="800">
                <a:latin typeface="+mn-lt"/>
              </a:defRPr>
            </a:lvl9pPr>
          </a:lstStyle>
          <a:p>
            <a:pPr lvl="0"/>
            <a:r>
              <a:rPr lang="en-US" noProof="0" dirty="0"/>
              <a:t>Insert picture by clicking on the symbol</a:t>
            </a:r>
          </a:p>
        </p:txBody>
      </p:sp>
      <p:sp>
        <p:nvSpPr>
          <p:cNvPr id="5" name="Foliennummernplatzhalter 4"/>
          <p:cNvSpPr>
            <a:spLocks noGrp="1"/>
          </p:cNvSpPr>
          <p:nvPr>
            <p:ph type="sldNum" sz="quarter" idx="12"/>
          </p:nvPr>
        </p:nvSpPr>
        <p:spPr bwMode="gray"/>
        <p:txBody>
          <a:bodyPr/>
          <a:lstStyle/>
          <a:p>
            <a:fld id="{CE82B8A1-0CCE-4815-9668-383D7DE7D8B4}" type="slidenum">
              <a:rPr lang="en-US" noProof="0" smtClean="0"/>
              <a:t>‹#›</a:t>
            </a:fld>
            <a:endParaRPr lang="en-US" noProof="0" dirty="0"/>
          </a:p>
        </p:txBody>
      </p:sp>
      <p:sp>
        <p:nvSpPr>
          <p:cNvPr id="7" name="Textplatzhalter 6">
            <a:extLst>
              <a:ext uri="{FF2B5EF4-FFF2-40B4-BE49-F238E27FC236}">
                <a16:creationId xmlns:a16="http://schemas.microsoft.com/office/drawing/2014/main" id="{D942C1B7-99D9-404E-A81C-9E855BD2A153}"/>
              </a:ext>
            </a:extLst>
          </p:cNvPr>
          <p:cNvSpPr>
            <a:spLocks noGrp="1"/>
          </p:cNvSpPr>
          <p:nvPr>
            <p:ph type="body" sz="quarter" idx="14" hasCustomPrompt="1"/>
          </p:nvPr>
        </p:nvSpPr>
        <p:spPr bwMode="gray">
          <a:xfrm>
            <a:off x="8688388" y="549275"/>
            <a:ext cx="3311525" cy="5759450"/>
          </a:xfrm>
          <a:solidFill>
            <a:schemeClr val="bg1"/>
          </a:solidFill>
        </p:spPr>
        <p:txBody>
          <a:bodyPr lIns="288000" tIns="1728000" rIns="288000" bIns="288000"/>
          <a:lstStyle>
            <a:lvl1pPr>
              <a:defRPr/>
            </a:lvl1pPr>
            <a:lvl2pPr>
              <a:defRPr/>
            </a:lvl2pPr>
            <a:lvl3pPr>
              <a:defRPr/>
            </a:lvl3pPr>
            <a:lvl4pPr>
              <a:defRPr/>
            </a:lvl4pPr>
            <a:lvl5pP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el 1">
            <a:extLst>
              <a:ext uri="{FF2B5EF4-FFF2-40B4-BE49-F238E27FC236}">
                <a16:creationId xmlns:a16="http://schemas.microsoft.com/office/drawing/2014/main" id="{96136DB2-0241-45E9-9304-293529A4B1A3}"/>
              </a:ext>
            </a:extLst>
          </p:cNvPr>
          <p:cNvSpPr>
            <a:spLocks noGrp="1"/>
          </p:cNvSpPr>
          <p:nvPr>
            <p:ph type="title" hasCustomPrompt="1"/>
          </p:nvPr>
        </p:nvSpPr>
        <p:spPr bwMode="gray">
          <a:xfrm>
            <a:off x="8688388" y="549275"/>
            <a:ext cx="3311525" cy="1655589"/>
          </a:xfrm>
        </p:spPr>
        <p:txBody>
          <a:bodyPr lIns="288000" tIns="288000" rIns="288000" bIns="0" anchor="b" anchorCtr="0"/>
          <a:lstStyle>
            <a:lvl1pPr>
              <a:defRPr/>
            </a:lvl1pPr>
          </a:lstStyle>
          <a:p>
            <a:r>
              <a:rPr lang="en-US" noProof="0" dirty="0"/>
              <a:t>Click to edit Master title style</a:t>
            </a:r>
          </a:p>
        </p:txBody>
      </p:sp>
      <p:grpSp>
        <p:nvGrpSpPr>
          <p:cNvPr id="14" name="Gruppieren 13">
            <a:extLst>
              <a:ext uri="{FF2B5EF4-FFF2-40B4-BE49-F238E27FC236}">
                <a16:creationId xmlns:a16="http://schemas.microsoft.com/office/drawing/2014/main" id="{FB3367B4-392F-4A3C-88E1-54E1AA3EF2C4}"/>
              </a:ext>
            </a:extLst>
          </p:cNvPr>
          <p:cNvGrpSpPr/>
          <p:nvPr userDrawn="1"/>
        </p:nvGrpSpPr>
        <p:grpSpPr bwMode="gray">
          <a:xfrm>
            <a:off x="3071664" y="-207392"/>
            <a:ext cx="6048672" cy="108000"/>
            <a:chOff x="3071664" y="-207392"/>
            <a:chExt cx="6048672" cy="108000"/>
          </a:xfrm>
        </p:grpSpPr>
        <p:sp>
          <p:nvSpPr>
            <p:cNvPr id="15" name="Freihandform: Form 14">
              <a:extLst>
                <a:ext uri="{FF2B5EF4-FFF2-40B4-BE49-F238E27FC236}">
                  <a16:creationId xmlns:a16="http://schemas.microsoft.com/office/drawing/2014/main" id="{23E97105-BC5B-4F4B-8309-F30CFEB24F61}"/>
                </a:ext>
              </a:extLst>
            </p:cNvPr>
            <p:cNvSpPr/>
            <p:nvPr userDrawn="1"/>
          </p:nvSpPr>
          <p:spPr bwMode="gray">
            <a:xfrm>
              <a:off x="3071664"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ihandform: Form 15">
              <a:extLst>
                <a:ext uri="{FF2B5EF4-FFF2-40B4-BE49-F238E27FC236}">
                  <a16:creationId xmlns:a16="http://schemas.microsoft.com/office/drawing/2014/main" id="{18CA6599-8CFE-4229-85DB-A828232E54C0}"/>
                </a:ext>
              </a:extLst>
            </p:cNvPr>
            <p:cNvSpPr/>
            <p:nvPr userDrawn="1"/>
          </p:nvSpPr>
          <p:spPr bwMode="gray">
            <a:xfrm>
              <a:off x="3503712"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ihandform: Form 16">
              <a:extLst>
                <a:ext uri="{FF2B5EF4-FFF2-40B4-BE49-F238E27FC236}">
                  <a16:creationId xmlns:a16="http://schemas.microsoft.com/office/drawing/2014/main" id="{065E23A5-5B98-49DE-8F37-9B8797CF29AA}"/>
                </a:ext>
              </a:extLst>
            </p:cNvPr>
            <p:cNvSpPr/>
            <p:nvPr userDrawn="1"/>
          </p:nvSpPr>
          <p:spPr bwMode="gray">
            <a:xfrm>
              <a:off x="5879976"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ihandform: Form 17">
              <a:extLst>
                <a:ext uri="{FF2B5EF4-FFF2-40B4-BE49-F238E27FC236}">
                  <a16:creationId xmlns:a16="http://schemas.microsoft.com/office/drawing/2014/main" id="{5422F81C-4B1B-41EF-B732-D312AF338AE7}"/>
                </a:ext>
              </a:extLst>
            </p:cNvPr>
            <p:cNvSpPr/>
            <p:nvPr userDrawn="1"/>
          </p:nvSpPr>
          <p:spPr bwMode="gray">
            <a:xfrm>
              <a:off x="6312024"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ihandform: Form 18">
              <a:extLst>
                <a:ext uri="{FF2B5EF4-FFF2-40B4-BE49-F238E27FC236}">
                  <a16:creationId xmlns:a16="http://schemas.microsoft.com/office/drawing/2014/main" id="{275C0530-2D80-483E-9695-7C6E18A179C7}"/>
                </a:ext>
              </a:extLst>
            </p:cNvPr>
            <p:cNvSpPr/>
            <p:nvPr userDrawn="1"/>
          </p:nvSpPr>
          <p:spPr bwMode="gray">
            <a:xfrm>
              <a:off x="8688288"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ihandform: Form 19">
              <a:extLst>
                <a:ext uri="{FF2B5EF4-FFF2-40B4-BE49-F238E27FC236}">
                  <a16:creationId xmlns:a16="http://schemas.microsoft.com/office/drawing/2014/main" id="{7AFF8CAA-3B77-4F8C-A466-9D7CF7FCEB47}"/>
                </a:ext>
              </a:extLst>
            </p:cNvPr>
            <p:cNvSpPr/>
            <p:nvPr userDrawn="1"/>
          </p:nvSpPr>
          <p:spPr bwMode="gray">
            <a:xfrm>
              <a:off x="9120336"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3" name="Rechteck 12">
            <a:extLst>
              <a:ext uri="{FF2B5EF4-FFF2-40B4-BE49-F238E27FC236}">
                <a16:creationId xmlns:a16="http://schemas.microsoft.com/office/drawing/2014/main" id="{13C9AF67-271B-4947-AEFB-CF21A7EAF214}"/>
              </a:ext>
            </a:extLst>
          </p:cNvPr>
          <p:cNvSpPr/>
          <p:nvPr userDrawn="1"/>
        </p:nvSpPr>
        <p:spPr bwMode="gray">
          <a:xfrm>
            <a:off x="12288880" y="188640"/>
            <a:ext cx="1728000" cy="64804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108000" rtlCol="0" anchor="t"/>
          <a:lstStyle/>
          <a:p>
            <a:pPr algn="l"/>
            <a:r>
              <a:rPr lang="en-US" sz="1200" dirty="0">
                <a:solidFill>
                  <a:schemeClr val="tx1"/>
                </a:solidFill>
                <a:latin typeface="+mj-lt"/>
              </a:rPr>
              <a:t>Note: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Select the color</a:t>
            </a:r>
            <a:br>
              <a:rPr lang="en-US" sz="1200" dirty="0">
                <a:solidFill>
                  <a:schemeClr val="tx1"/>
                </a:solidFill>
              </a:rPr>
            </a:br>
            <a:r>
              <a:rPr lang="en-US" sz="1200" dirty="0">
                <a:solidFill>
                  <a:schemeClr val="tx1"/>
                </a:solidFill>
              </a:rPr>
              <a:t>of the page number depending on legibility.</a:t>
            </a:r>
            <a:br>
              <a:rPr lang="en-US" sz="1200" dirty="0">
                <a:solidFill>
                  <a:schemeClr val="tx1"/>
                </a:solidFill>
              </a:rPr>
            </a:br>
            <a:r>
              <a:rPr lang="en-US" sz="1200" dirty="0">
                <a:solidFill>
                  <a:schemeClr val="tx1"/>
                </a:solidFill>
              </a:rPr>
              <a:t>You can choose a white</a:t>
            </a:r>
            <a:br>
              <a:rPr lang="en-US" sz="1200" dirty="0">
                <a:solidFill>
                  <a:schemeClr val="tx1"/>
                </a:solidFill>
              </a:rPr>
            </a:br>
            <a:r>
              <a:rPr lang="en-US" sz="1200" dirty="0">
                <a:solidFill>
                  <a:schemeClr val="tx1"/>
                </a:solidFill>
              </a:rPr>
              <a:t>or black page number.</a:t>
            </a:r>
          </a:p>
          <a:p>
            <a:pPr algn="l"/>
            <a:endParaRPr lang="en-US" sz="1200" dirty="0">
              <a:solidFill>
                <a:schemeClr val="tx1"/>
              </a:solidFill>
            </a:endParaRPr>
          </a:p>
        </p:txBody>
      </p:sp>
    </p:spTree>
    <p:extLst>
      <p:ext uri="{BB962C8B-B14F-4D97-AF65-F5344CB8AC3E}">
        <p14:creationId xmlns:p14="http://schemas.microsoft.com/office/powerpoint/2010/main" val="343766011"/>
      </p:ext>
    </p:extLst>
  </p:cSld>
  <p:clrMapOvr>
    <a:masterClrMapping/>
  </p:clrMapOvr>
  <p:extLst>
    <p:ext uri="{DCECCB84-F9BA-43D5-87BE-67443E8EF086}">
      <p15:sldGuideLst xmlns:p15="http://schemas.microsoft.com/office/powerpoint/2012/main">
        <p15:guide id="1" pos="121" userDrawn="1">
          <p15:clr>
            <a:srgbClr val="FBAE40"/>
          </p15:clr>
        </p15:guide>
        <p15:guide id="2" pos="7559" userDrawn="1">
          <p15:clr>
            <a:srgbClr val="FBAE40"/>
          </p15:clr>
        </p15:guide>
        <p15:guide id="3" orient="horz" pos="119" userDrawn="1">
          <p15:clr>
            <a:srgbClr val="FBAE40"/>
          </p15:clr>
        </p15:guide>
        <p15:guide id="4" orient="horz" pos="4201"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Pictures with Content">
    <p:spTree>
      <p:nvGrpSpPr>
        <p:cNvPr id="1" name=""/>
        <p:cNvGrpSpPr/>
        <p:nvPr/>
      </p:nvGrpSpPr>
      <p:grpSpPr>
        <a:xfrm>
          <a:off x="0" y="0"/>
          <a:ext cx="0" cy="0"/>
          <a:chOff x="0" y="0"/>
          <a:chExt cx="0" cy="0"/>
        </a:xfrm>
      </p:grpSpPr>
      <p:sp>
        <p:nvSpPr>
          <p:cNvPr id="15" name="Bildplatzhalter 14">
            <a:extLst>
              <a:ext uri="{FF2B5EF4-FFF2-40B4-BE49-F238E27FC236}">
                <a16:creationId xmlns:a16="http://schemas.microsoft.com/office/drawing/2014/main" id="{D5BAC79C-AC59-4D20-A4F4-C2EA223DA67B}"/>
              </a:ext>
            </a:extLst>
          </p:cNvPr>
          <p:cNvSpPr>
            <a:spLocks noGrp="1"/>
          </p:cNvSpPr>
          <p:nvPr>
            <p:ph type="pic" sz="quarter" idx="13" hasCustomPrompt="1"/>
          </p:nvPr>
        </p:nvSpPr>
        <p:spPr bwMode="gray">
          <a:xfrm>
            <a:off x="192088" y="188912"/>
            <a:ext cx="5903911" cy="5904000"/>
          </a:xfrm>
          <a:custGeom>
            <a:avLst/>
            <a:gdLst>
              <a:gd name="connsiteX0" fmla="*/ 0 w 5903911"/>
              <a:gd name="connsiteY0" fmla="*/ 0 h 5904000"/>
              <a:gd name="connsiteX1" fmla="*/ 5903911 w 5903911"/>
              <a:gd name="connsiteY1" fmla="*/ 0 h 5904000"/>
              <a:gd name="connsiteX2" fmla="*/ 5903911 w 5903911"/>
              <a:gd name="connsiteY2" fmla="*/ 503784 h 5904000"/>
              <a:gd name="connsiteX3" fmla="*/ 4247728 w 5903911"/>
              <a:gd name="connsiteY3" fmla="*/ 503784 h 5904000"/>
              <a:gd name="connsiteX4" fmla="*/ 4247728 w 5903911"/>
              <a:gd name="connsiteY4" fmla="*/ 5904000 h 5904000"/>
              <a:gd name="connsiteX5" fmla="*/ 0 w 5903911"/>
              <a:gd name="connsiteY5" fmla="*/ 5904000 h 59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03911" h="5904000">
                <a:moveTo>
                  <a:pt x="0" y="0"/>
                </a:moveTo>
                <a:lnTo>
                  <a:pt x="5903911" y="0"/>
                </a:lnTo>
                <a:lnTo>
                  <a:pt x="5903911" y="503784"/>
                </a:lnTo>
                <a:lnTo>
                  <a:pt x="4247728" y="503784"/>
                </a:lnTo>
                <a:lnTo>
                  <a:pt x="4247728" y="5904000"/>
                </a:lnTo>
                <a:lnTo>
                  <a:pt x="0" y="5904000"/>
                </a:lnTo>
                <a:close/>
              </a:path>
            </a:pathLst>
          </a:custGeom>
          <a:solidFill>
            <a:schemeClr val="bg2"/>
          </a:solidFill>
        </p:spPr>
        <p:txBody>
          <a:bodyPr wrap="square" bIns="576000" anchor="ctr">
            <a:noAutofit/>
          </a:bodyPr>
          <a:lstStyle>
            <a:lvl1pPr marL="0" indent="0" algn="ctr">
              <a:buFont typeface="Arial" panose="020B0604020202020204" pitchFamily="34" charset="0"/>
              <a:buNone/>
              <a:defRPr sz="800">
                <a:latin typeface="+mn-lt"/>
              </a:defRPr>
            </a:lvl1pPr>
            <a:lvl2pPr marL="0" indent="0" algn="ctr">
              <a:buFont typeface="Arial" panose="020B0604020202020204" pitchFamily="34" charset="0"/>
              <a:buNone/>
              <a:defRPr sz="800">
                <a:latin typeface="+mn-lt"/>
              </a:defRPr>
            </a:lvl2pPr>
            <a:lvl3pPr marL="0" indent="0" algn="ctr">
              <a:buNone/>
              <a:defRPr sz="800">
                <a:latin typeface="+mn-lt"/>
              </a:defRPr>
            </a:lvl3pPr>
            <a:lvl4pPr marL="0" indent="0" algn="ctr">
              <a:buNone/>
              <a:defRPr sz="800">
                <a:latin typeface="+mn-lt"/>
              </a:defRPr>
            </a:lvl4pPr>
            <a:lvl5pPr marL="0" indent="0" algn="ctr">
              <a:buNone/>
              <a:defRPr sz="800">
                <a:latin typeface="+mn-lt"/>
              </a:defRPr>
            </a:lvl5pPr>
            <a:lvl6pPr marL="0" indent="0" algn="ctr">
              <a:buNone/>
              <a:defRPr sz="800">
                <a:latin typeface="+mn-lt"/>
              </a:defRPr>
            </a:lvl6pPr>
            <a:lvl7pPr marL="0" indent="0" algn="ctr">
              <a:buNone/>
              <a:defRPr sz="800">
                <a:latin typeface="+mn-lt"/>
              </a:defRPr>
            </a:lvl7pPr>
            <a:lvl8pPr marL="0" indent="0" algn="ctr">
              <a:buNone/>
              <a:defRPr sz="800">
                <a:latin typeface="+mn-lt"/>
              </a:defRPr>
            </a:lvl8pPr>
            <a:lvl9pPr marL="0" indent="0" algn="ctr">
              <a:buNone/>
              <a:defRPr sz="800">
                <a:latin typeface="+mn-lt"/>
              </a:defRPr>
            </a:lvl9pPr>
          </a:lstStyle>
          <a:p>
            <a:pPr lvl="0"/>
            <a:r>
              <a:rPr lang="en-US" noProof="0" dirty="0"/>
              <a:t>Insert picture by clicking on the symbol</a:t>
            </a:r>
          </a:p>
        </p:txBody>
      </p:sp>
      <p:sp>
        <p:nvSpPr>
          <p:cNvPr id="5" name="Foliennummernplatzhalter 4"/>
          <p:cNvSpPr>
            <a:spLocks noGrp="1"/>
          </p:cNvSpPr>
          <p:nvPr>
            <p:ph type="sldNum" sz="quarter" idx="12"/>
          </p:nvPr>
        </p:nvSpPr>
        <p:spPr bwMode="gray"/>
        <p:txBody>
          <a:bodyPr/>
          <a:lstStyle/>
          <a:p>
            <a:fld id="{CE82B8A1-0CCE-4815-9668-383D7DE7D8B4}" type="slidenum">
              <a:rPr lang="en-US" noProof="0" smtClean="0"/>
              <a:t>‹#›</a:t>
            </a:fld>
            <a:endParaRPr lang="en-US" noProof="0" dirty="0"/>
          </a:p>
        </p:txBody>
      </p:sp>
      <p:sp>
        <p:nvSpPr>
          <p:cNvPr id="7" name="Textplatzhalter 6">
            <a:extLst>
              <a:ext uri="{FF2B5EF4-FFF2-40B4-BE49-F238E27FC236}">
                <a16:creationId xmlns:a16="http://schemas.microsoft.com/office/drawing/2014/main" id="{D942C1B7-99D9-404E-A81C-9E855BD2A153}"/>
              </a:ext>
            </a:extLst>
          </p:cNvPr>
          <p:cNvSpPr>
            <a:spLocks noGrp="1"/>
          </p:cNvSpPr>
          <p:nvPr>
            <p:ph type="body" sz="quarter" idx="14" hasCustomPrompt="1"/>
          </p:nvPr>
        </p:nvSpPr>
        <p:spPr bwMode="gray">
          <a:xfrm>
            <a:off x="8688388" y="2564904"/>
            <a:ext cx="2880000" cy="3743820"/>
          </a:xfrm>
          <a:solidFill>
            <a:schemeClr val="bg1"/>
          </a:solidFill>
        </p:spPr>
        <p:txBody>
          <a:bodyPr lIns="0" tIns="0" rIns="0" bIns="0"/>
          <a:lstStyle>
            <a:lvl1pPr>
              <a:defRPr/>
            </a:lvl1pPr>
            <a:lvl2pPr>
              <a:defRPr/>
            </a:lvl2pPr>
            <a:lvl3pPr>
              <a:defRPr/>
            </a:lvl3pPr>
            <a:lvl4pPr>
              <a:defRPr/>
            </a:lvl4pPr>
            <a:lvl5pP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el 1">
            <a:extLst>
              <a:ext uri="{FF2B5EF4-FFF2-40B4-BE49-F238E27FC236}">
                <a16:creationId xmlns:a16="http://schemas.microsoft.com/office/drawing/2014/main" id="{8E103399-48BE-45A3-A065-DC354D906BD5}"/>
              </a:ext>
            </a:extLst>
          </p:cNvPr>
          <p:cNvSpPr>
            <a:spLocks noGrp="1"/>
          </p:cNvSpPr>
          <p:nvPr>
            <p:ph type="title" hasCustomPrompt="1"/>
          </p:nvPr>
        </p:nvSpPr>
        <p:spPr bwMode="gray">
          <a:xfrm>
            <a:off x="8688388" y="771437"/>
            <a:ext cx="2880000" cy="1656000"/>
          </a:xfrm>
        </p:spPr>
        <p:txBody>
          <a:bodyPr anchor="b"/>
          <a:lstStyle>
            <a:lvl1pPr>
              <a:defRPr/>
            </a:lvl1pPr>
          </a:lstStyle>
          <a:p>
            <a:r>
              <a:rPr lang="en-US" noProof="0" dirty="0"/>
              <a:t>Click to edit Master title style</a:t>
            </a:r>
          </a:p>
        </p:txBody>
      </p:sp>
      <p:sp>
        <p:nvSpPr>
          <p:cNvPr id="6" name="Bildplatzhalter 3">
            <a:extLst>
              <a:ext uri="{FF2B5EF4-FFF2-40B4-BE49-F238E27FC236}">
                <a16:creationId xmlns:a16="http://schemas.microsoft.com/office/drawing/2014/main" id="{D3F78C6A-1FEE-4EF7-912D-F640BD169B7B}"/>
              </a:ext>
            </a:extLst>
          </p:cNvPr>
          <p:cNvSpPr>
            <a:spLocks noGrp="1"/>
          </p:cNvSpPr>
          <p:nvPr>
            <p:ph type="pic" sz="quarter" idx="15" hasCustomPrompt="1"/>
          </p:nvPr>
        </p:nvSpPr>
        <p:spPr bwMode="gray">
          <a:xfrm>
            <a:off x="4511824" y="765088"/>
            <a:ext cx="3959695" cy="5904000"/>
          </a:xfrm>
          <a:solidFill>
            <a:schemeClr val="bg2"/>
          </a:solidFill>
          <a:ln w="50800" cap="sq">
            <a:noFill/>
            <a:miter lim="800000"/>
          </a:ln>
        </p:spPr>
        <p:txBody>
          <a:bodyPr bIns="576000" anchor="ctr"/>
          <a:lstStyle>
            <a:lvl1pPr marL="0" indent="0" algn="ctr">
              <a:buFont typeface="Arial" panose="020B0604020202020204" pitchFamily="34" charset="0"/>
              <a:buNone/>
              <a:defRPr sz="800">
                <a:latin typeface="+mn-lt"/>
              </a:defRPr>
            </a:lvl1pPr>
            <a:lvl2pPr marL="0" indent="0" algn="ctr">
              <a:buFont typeface="Arial" panose="020B0604020202020204" pitchFamily="34" charset="0"/>
              <a:buNone/>
              <a:defRPr sz="800">
                <a:latin typeface="+mn-lt"/>
              </a:defRPr>
            </a:lvl2pPr>
            <a:lvl3pPr marL="0" indent="0" algn="ctr">
              <a:buNone/>
              <a:defRPr sz="800">
                <a:latin typeface="+mn-lt"/>
              </a:defRPr>
            </a:lvl3pPr>
            <a:lvl4pPr marL="0" indent="0" algn="ctr">
              <a:buNone/>
              <a:defRPr sz="800">
                <a:latin typeface="+mn-lt"/>
              </a:defRPr>
            </a:lvl4pPr>
            <a:lvl5pPr marL="0" indent="0" algn="ctr">
              <a:buNone/>
              <a:defRPr sz="800">
                <a:latin typeface="+mn-lt"/>
              </a:defRPr>
            </a:lvl5pPr>
            <a:lvl6pPr marL="0" indent="0" algn="ctr">
              <a:buNone/>
              <a:defRPr sz="800">
                <a:latin typeface="+mn-lt"/>
              </a:defRPr>
            </a:lvl6pPr>
            <a:lvl7pPr marL="0" indent="0" algn="ctr">
              <a:buNone/>
              <a:defRPr sz="800">
                <a:latin typeface="+mn-lt"/>
              </a:defRPr>
            </a:lvl7pPr>
            <a:lvl8pPr marL="0" indent="0" algn="ctr">
              <a:buNone/>
              <a:defRPr sz="800">
                <a:latin typeface="+mn-lt"/>
              </a:defRPr>
            </a:lvl8pPr>
            <a:lvl9pPr marL="0" indent="0" algn="ctr">
              <a:buNone/>
              <a:defRPr sz="800">
                <a:latin typeface="+mn-lt"/>
              </a:defRPr>
            </a:lvl9pPr>
          </a:lstStyle>
          <a:p>
            <a:pPr lvl="0"/>
            <a:r>
              <a:rPr lang="en-US" noProof="0" dirty="0"/>
              <a:t>Insert picture by clicking on the symbol</a:t>
            </a:r>
          </a:p>
        </p:txBody>
      </p:sp>
      <p:grpSp>
        <p:nvGrpSpPr>
          <p:cNvPr id="16" name="Gruppieren 15">
            <a:extLst>
              <a:ext uri="{FF2B5EF4-FFF2-40B4-BE49-F238E27FC236}">
                <a16:creationId xmlns:a16="http://schemas.microsoft.com/office/drawing/2014/main" id="{6BD99C1E-9030-440F-BA46-0628D9DA3AD0}"/>
              </a:ext>
            </a:extLst>
          </p:cNvPr>
          <p:cNvGrpSpPr/>
          <p:nvPr userDrawn="1"/>
        </p:nvGrpSpPr>
        <p:grpSpPr bwMode="gray">
          <a:xfrm>
            <a:off x="3071664" y="-207392"/>
            <a:ext cx="6048672" cy="108000"/>
            <a:chOff x="3071664" y="-207392"/>
            <a:chExt cx="6048672" cy="108000"/>
          </a:xfrm>
        </p:grpSpPr>
        <p:sp>
          <p:nvSpPr>
            <p:cNvPr id="17" name="Freihandform: Form 16">
              <a:extLst>
                <a:ext uri="{FF2B5EF4-FFF2-40B4-BE49-F238E27FC236}">
                  <a16:creationId xmlns:a16="http://schemas.microsoft.com/office/drawing/2014/main" id="{8DBD5368-6669-4DE3-87A3-2D2E27950FC6}"/>
                </a:ext>
              </a:extLst>
            </p:cNvPr>
            <p:cNvSpPr/>
            <p:nvPr userDrawn="1"/>
          </p:nvSpPr>
          <p:spPr bwMode="gray">
            <a:xfrm>
              <a:off x="3071664"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ihandform: Form 17">
              <a:extLst>
                <a:ext uri="{FF2B5EF4-FFF2-40B4-BE49-F238E27FC236}">
                  <a16:creationId xmlns:a16="http://schemas.microsoft.com/office/drawing/2014/main" id="{D765DA19-F58E-4369-BBEC-0E4D7897142C}"/>
                </a:ext>
              </a:extLst>
            </p:cNvPr>
            <p:cNvSpPr/>
            <p:nvPr userDrawn="1"/>
          </p:nvSpPr>
          <p:spPr bwMode="gray">
            <a:xfrm>
              <a:off x="3503712"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ihandform: Form 18">
              <a:extLst>
                <a:ext uri="{FF2B5EF4-FFF2-40B4-BE49-F238E27FC236}">
                  <a16:creationId xmlns:a16="http://schemas.microsoft.com/office/drawing/2014/main" id="{56AB13CE-57CB-46E5-A1C4-96B3B4BE11CA}"/>
                </a:ext>
              </a:extLst>
            </p:cNvPr>
            <p:cNvSpPr/>
            <p:nvPr userDrawn="1"/>
          </p:nvSpPr>
          <p:spPr bwMode="gray">
            <a:xfrm>
              <a:off x="5879976"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ihandform: Form 19">
              <a:extLst>
                <a:ext uri="{FF2B5EF4-FFF2-40B4-BE49-F238E27FC236}">
                  <a16:creationId xmlns:a16="http://schemas.microsoft.com/office/drawing/2014/main" id="{19AEF5B1-023F-41E5-B7CB-C9D8CFC44F25}"/>
                </a:ext>
              </a:extLst>
            </p:cNvPr>
            <p:cNvSpPr/>
            <p:nvPr userDrawn="1"/>
          </p:nvSpPr>
          <p:spPr bwMode="gray">
            <a:xfrm>
              <a:off x="6312024"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ihandform: Form 20">
              <a:extLst>
                <a:ext uri="{FF2B5EF4-FFF2-40B4-BE49-F238E27FC236}">
                  <a16:creationId xmlns:a16="http://schemas.microsoft.com/office/drawing/2014/main" id="{67B4789F-420B-4625-9257-4C446B980D39}"/>
                </a:ext>
              </a:extLst>
            </p:cNvPr>
            <p:cNvSpPr/>
            <p:nvPr userDrawn="1"/>
          </p:nvSpPr>
          <p:spPr bwMode="gray">
            <a:xfrm>
              <a:off x="8688288"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ihandform: Form 21">
              <a:extLst>
                <a:ext uri="{FF2B5EF4-FFF2-40B4-BE49-F238E27FC236}">
                  <a16:creationId xmlns:a16="http://schemas.microsoft.com/office/drawing/2014/main" id="{896311D5-6FEA-4B6B-B591-8D14D7CCBCA4}"/>
                </a:ext>
              </a:extLst>
            </p:cNvPr>
            <p:cNvSpPr/>
            <p:nvPr userDrawn="1"/>
          </p:nvSpPr>
          <p:spPr bwMode="gray">
            <a:xfrm>
              <a:off x="9120336"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 name="Fußzeilenplatzhalter 2">
            <a:extLst>
              <a:ext uri="{FF2B5EF4-FFF2-40B4-BE49-F238E27FC236}">
                <a16:creationId xmlns:a16="http://schemas.microsoft.com/office/drawing/2014/main" id="{7F8DF279-CB5C-46DC-B4A1-D6F23E1DE130}"/>
              </a:ext>
            </a:extLst>
          </p:cNvPr>
          <p:cNvSpPr>
            <a:spLocks noGrp="1"/>
          </p:cNvSpPr>
          <p:nvPr>
            <p:ph type="ftr" sz="quarter" idx="16"/>
          </p:nvPr>
        </p:nvSpPr>
        <p:spPr bwMode="gray"/>
        <p:txBody>
          <a:bodyPr/>
          <a:lstStyle/>
          <a:p>
            <a:r>
              <a:rPr lang="en-US" dirty="0"/>
              <a:t>Footnote: Please insert appropriate company</a:t>
            </a:r>
            <a:endParaRPr lang="de-DE" dirty="0"/>
          </a:p>
        </p:txBody>
      </p:sp>
    </p:spTree>
    <p:extLst>
      <p:ext uri="{BB962C8B-B14F-4D97-AF65-F5344CB8AC3E}">
        <p14:creationId xmlns:p14="http://schemas.microsoft.com/office/powerpoint/2010/main" val="140068880"/>
      </p:ext>
    </p:extLst>
  </p:cSld>
  <p:clrMapOvr>
    <a:masterClrMapping/>
  </p:clrMapOvr>
  <p:extLst>
    <p:ext uri="{DCECCB84-F9BA-43D5-87BE-67443E8EF086}">
      <p15:sldGuideLst xmlns:p15="http://schemas.microsoft.com/office/powerpoint/2012/main">
        <p15:guide id="1" pos="121">
          <p15:clr>
            <a:srgbClr val="FBAE40"/>
          </p15:clr>
        </p15:guide>
        <p15:guide id="2" pos="7559">
          <p15:clr>
            <a:srgbClr val="FBAE40"/>
          </p15:clr>
        </p15:guide>
        <p15:guide id="3" orient="horz" pos="119">
          <p15:clr>
            <a:srgbClr val="FBAE40"/>
          </p15:clr>
        </p15:guide>
        <p15:guide id="4" orient="horz" pos="4201">
          <p15:clr>
            <a:srgbClr val="FBAE40"/>
          </p15:clr>
        </p15:guide>
        <p15:guide id="5" pos="5473"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12" name="Bildplatzhalter 3">
            <a:extLst>
              <a:ext uri="{FF2B5EF4-FFF2-40B4-BE49-F238E27FC236}">
                <a16:creationId xmlns:a16="http://schemas.microsoft.com/office/drawing/2014/main" id="{1371B121-9BC3-450C-A2E2-E6848BF51123}"/>
              </a:ext>
            </a:extLst>
          </p:cNvPr>
          <p:cNvSpPr>
            <a:spLocks noGrp="1"/>
          </p:cNvSpPr>
          <p:nvPr>
            <p:ph type="pic" sz="quarter" idx="20" hasCustomPrompt="1"/>
          </p:nvPr>
        </p:nvSpPr>
        <p:spPr bwMode="gray">
          <a:xfrm>
            <a:off x="191343" y="188640"/>
            <a:ext cx="11808569" cy="3240000"/>
          </a:xfrm>
          <a:solidFill>
            <a:schemeClr val="bg2"/>
          </a:solidFill>
        </p:spPr>
        <p:txBody>
          <a:bodyPr bIns="576000" anchor="ctr"/>
          <a:lstStyle>
            <a:lvl1pPr marL="0" indent="0" algn="ctr">
              <a:buFont typeface="Arial" panose="020B0604020202020204" pitchFamily="34" charset="0"/>
              <a:buNone/>
              <a:defRPr sz="800">
                <a:latin typeface="+mn-lt"/>
              </a:defRPr>
            </a:lvl1pPr>
            <a:lvl2pPr marL="0" indent="0" algn="ctr">
              <a:buFont typeface="Arial" panose="020B0604020202020204" pitchFamily="34" charset="0"/>
              <a:buNone/>
              <a:defRPr sz="800">
                <a:latin typeface="+mn-lt"/>
              </a:defRPr>
            </a:lvl2pPr>
            <a:lvl3pPr marL="0" indent="0" algn="ctr">
              <a:buNone/>
              <a:defRPr sz="800">
                <a:latin typeface="+mn-lt"/>
              </a:defRPr>
            </a:lvl3pPr>
            <a:lvl4pPr marL="0" indent="0" algn="ctr">
              <a:buNone/>
              <a:defRPr sz="800">
                <a:latin typeface="+mn-lt"/>
              </a:defRPr>
            </a:lvl4pPr>
            <a:lvl5pPr marL="0" indent="0" algn="ctr">
              <a:buNone/>
              <a:defRPr sz="800">
                <a:latin typeface="+mn-lt"/>
              </a:defRPr>
            </a:lvl5pPr>
            <a:lvl6pPr marL="0" indent="0" algn="ctr">
              <a:buNone/>
              <a:defRPr sz="800">
                <a:latin typeface="+mn-lt"/>
              </a:defRPr>
            </a:lvl6pPr>
            <a:lvl7pPr marL="0" indent="0" algn="ctr">
              <a:buNone/>
              <a:defRPr sz="800">
                <a:latin typeface="+mn-lt"/>
              </a:defRPr>
            </a:lvl7pPr>
            <a:lvl8pPr marL="0" indent="0" algn="ctr">
              <a:buNone/>
              <a:defRPr sz="800">
                <a:latin typeface="+mn-lt"/>
              </a:defRPr>
            </a:lvl8pPr>
            <a:lvl9pPr marL="0" indent="0" algn="ctr">
              <a:buNone/>
              <a:defRPr sz="800">
                <a:latin typeface="+mn-lt"/>
              </a:defRPr>
            </a:lvl9pPr>
          </a:lstStyle>
          <a:p>
            <a:pPr lvl="0"/>
            <a:r>
              <a:rPr lang="en-US" noProof="0" dirty="0"/>
              <a:t>Insert picture by clicking on the symbol</a:t>
            </a:r>
          </a:p>
        </p:txBody>
      </p:sp>
      <p:sp>
        <p:nvSpPr>
          <p:cNvPr id="11" name="Bildplatzhalter 3">
            <a:extLst>
              <a:ext uri="{FF2B5EF4-FFF2-40B4-BE49-F238E27FC236}">
                <a16:creationId xmlns:a16="http://schemas.microsoft.com/office/drawing/2014/main" id="{640E9695-E03F-4CB6-AE08-99B9D9F72DC4}"/>
              </a:ext>
            </a:extLst>
          </p:cNvPr>
          <p:cNvSpPr>
            <a:spLocks noGrp="1"/>
          </p:cNvSpPr>
          <p:nvPr>
            <p:ph type="pic" sz="quarter" idx="22" hasCustomPrompt="1"/>
          </p:nvPr>
        </p:nvSpPr>
        <p:spPr bwMode="gray">
          <a:xfrm>
            <a:off x="191344" y="3501008"/>
            <a:ext cx="11808569" cy="3168000"/>
          </a:xfrm>
          <a:solidFill>
            <a:schemeClr val="bg2"/>
          </a:solidFill>
        </p:spPr>
        <p:txBody>
          <a:bodyPr bIns="576000" anchor="ctr"/>
          <a:lstStyle>
            <a:lvl1pPr marL="0" indent="0" algn="ctr">
              <a:buFont typeface="Arial" panose="020B0604020202020204" pitchFamily="34" charset="0"/>
              <a:buNone/>
              <a:defRPr sz="800">
                <a:latin typeface="+mn-lt"/>
              </a:defRPr>
            </a:lvl1pPr>
            <a:lvl2pPr marL="0" indent="0" algn="ctr">
              <a:buFont typeface="Arial" panose="020B0604020202020204" pitchFamily="34" charset="0"/>
              <a:buNone/>
              <a:defRPr sz="800">
                <a:latin typeface="+mn-lt"/>
              </a:defRPr>
            </a:lvl2pPr>
            <a:lvl3pPr marL="0" indent="0" algn="ctr">
              <a:buNone/>
              <a:defRPr sz="800">
                <a:latin typeface="+mn-lt"/>
              </a:defRPr>
            </a:lvl3pPr>
            <a:lvl4pPr marL="0" indent="0" algn="ctr">
              <a:buNone/>
              <a:defRPr sz="800">
                <a:latin typeface="+mn-lt"/>
              </a:defRPr>
            </a:lvl4pPr>
            <a:lvl5pPr marL="0" indent="0" algn="ctr">
              <a:buNone/>
              <a:defRPr sz="800">
                <a:latin typeface="+mn-lt"/>
              </a:defRPr>
            </a:lvl5pPr>
            <a:lvl6pPr marL="0" indent="0" algn="ctr">
              <a:buNone/>
              <a:defRPr sz="800">
                <a:latin typeface="+mn-lt"/>
              </a:defRPr>
            </a:lvl6pPr>
            <a:lvl7pPr marL="0" indent="0" algn="ctr">
              <a:buNone/>
              <a:defRPr sz="800">
                <a:latin typeface="+mn-lt"/>
              </a:defRPr>
            </a:lvl7pPr>
            <a:lvl8pPr marL="0" indent="0" algn="ctr">
              <a:buNone/>
              <a:defRPr sz="800">
                <a:latin typeface="+mn-lt"/>
              </a:defRPr>
            </a:lvl8pPr>
            <a:lvl9pPr marL="0" indent="0" algn="ctr">
              <a:buNone/>
              <a:defRPr sz="800">
                <a:latin typeface="+mn-lt"/>
              </a:defRPr>
            </a:lvl9pPr>
          </a:lstStyle>
          <a:p>
            <a:pPr lvl="0"/>
            <a:r>
              <a:rPr lang="en-US" noProof="0" dirty="0"/>
              <a:t>Insert picture by clicking on the symbol</a:t>
            </a:r>
          </a:p>
        </p:txBody>
      </p:sp>
      <p:sp>
        <p:nvSpPr>
          <p:cNvPr id="5" name="Foliennummernplatzhalter 4"/>
          <p:cNvSpPr>
            <a:spLocks noGrp="1"/>
          </p:cNvSpPr>
          <p:nvPr>
            <p:ph type="sldNum" sz="quarter" idx="12"/>
          </p:nvPr>
        </p:nvSpPr>
        <p:spPr bwMode="gray"/>
        <p:txBody>
          <a:bodyPr/>
          <a:lstStyle/>
          <a:p>
            <a:fld id="{CE82B8A1-0CCE-4815-9668-383D7DE7D8B4}" type="slidenum">
              <a:rPr lang="en-US" noProof="0" smtClean="0"/>
              <a:t>‹#›</a:t>
            </a:fld>
            <a:endParaRPr lang="en-US" noProof="0" dirty="0"/>
          </a:p>
        </p:txBody>
      </p:sp>
      <p:sp>
        <p:nvSpPr>
          <p:cNvPr id="3" name="Textplatzhalter 2">
            <a:extLst>
              <a:ext uri="{FF2B5EF4-FFF2-40B4-BE49-F238E27FC236}">
                <a16:creationId xmlns:a16="http://schemas.microsoft.com/office/drawing/2014/main" id="{E5435D3C-C2C8-454A-99E8-9ED4649D3BFE}"/>
              </a:ext>
            </a:extLst>
          </p:cNvPr>
          <p:cNvSpPr>
            <a:spLocks noGrp="1"/>
          </p:cNvSpPr>
          <p:nvPr>
            <p:ph type="body" sz="quarter" idx="21" hasCustomPrompt="1"/>
          </p:nvPr>
        </p:nvSpPr>
        <p:spPr bwMode="gray">
          <a:xfrm>
            <a:off x="335627" y="3645352"/>
            <a:ext cx="3024069" cy="2880000"/>
          </a:xfrm>
        </p:spPr>
        <p:txBody>
          <a:bodyPr tIns="0" bIns="0"/>
          <a:lstStyle>
            <a:lvl1pPr marL="0" indent="0">
              <a:buFont typeface="Arial" panose="020B0604020202020204" pitchFamily="34" charset="0"/>
              <a:buNone/>
              <a:defRPr sz="1200">
                <a:latin typeface="+mn-lt"/>
              </a:defRPr>
            </a:lvl1pPr>
            <a:lvl2pPr marL="0" indent="0">
              <a:buFont typeface="Arial" panose="020B0604020202020204" pitchFamily="34" charset="0"/>
              <a:buNone/>
              <a:defRPr sz="1200">
                <a:latin typeface="+mn-lt"/>
              </a:defRPr>
            </a:lvl2pPr>
            <a:lvl3pPr marL="0" indent="0">
              <a:buNone/>
              <a:defRPr sz="1200">
                <a:latin typeface="+mn-lt"/>
              </a:defRPr>
            </a:lvl3pPr>
            <a:lvl4pPr marL="0" indent="0">
              <a:buNone/>
              <a:defRPr sz="1200">
                <a:latin typeface="+mn-lt"/>
              </a:defRPr>
            </a:lvl4pPr>
            <a:lvl5pPr marL="0" indent="0">
              <a:buNone/>
              <a:defRPr sz="1200">
                <a:latin typeface="+mn-lt"/>
              </a:defRPr>
            </a:lvl5pPr>
            <a:lvl6pPr marL="0" indent="0">
              <a:buNone/>
              <a:defRPr sz="1200">
                <a:latin typeface="+mn-lt"/>
              </a:defRPr>
            </a:lvl6pPr>
            <a:lvl7pPr marL="0" indent="0">
              <a:buNone/>
              <a:defRPr sz="1200">
                <a:latin typeface="+mn-lt"/>
              </a:defRPr>
            </a:lvl7pPr>
            <a:lvl8pPr marL="0" indent="0">
              <a:buNone/>
              <a:defRPr sz="1200">
                <a:latin typeface="+mn-lt"/>
              </a:defRPr>
            </a:lvl8pPr>
            <a:lvl9pPr marL="0" indent="0">
              <a:buNone/>
              <a:defRPr sz="1200">
                <a:latin typeface="+mn-lt"/>
              </a:defRPr>
            </a:lvl9pPr>
          </a:lstStyle>
          <a:p>
            <a:pPr lvl="0"/>
            <a:r>
              <a:rPr lang="en-US" noProof="0" dirty="0"/>
              <a:t>Captions</a:t>
            </a:r>
          </a:p>
        </p:txBody>
      </p:sp>
      <p:sp>
        <p:nvSpPr>
          <p:cNvPr id="14" name="Textplatzhalter 2">
            <a:extLst>
              <a:ext uri="{FF2B5EF4-FFF2-40B4-BE49-F238E27FC236}">
                <a16:creationId xmlns:a16="http://schemas.microsoft.com/office/drawing/2014/main" id="{8BF0880E-48EB-42EB-AA7A-D5836CD8A537}"/>
              </a:ext>
            </a:extLst>
          </p:cNvPr>
          <p:cNvSpPr>
            <a:spLocks noGrp="1"/>
          </p:cNvSpPr>
          <p:nvPr>
            <p:ph type="body" sz="quarter" idx="23" hasCustomPrompt="1"/>
          </p:nvPr>
        </p:nvSpPr>
        <p:spPr bwMode="gray">
          <a:xfrm>
            <a:off x="8832571" y="332656"/>
            <a:ext cx="3024069" cy="2952000"/>
          </a:xfrm>
        </p:spPr>
        <p:txBody>
          <a:bodyPr tIns="0" bIns="0" anchor="b"/>
          <a:lstStyle>
            <a:lvl1pPr marL="0" indent="0" algn="r">
              <a:buFont typeface="Arial" panose="020B0604020202020204" pitchFamily="34" charset="0"/>
              <a:buNone/>
              <a:defRPr sz="1200">
                <a:latin typeface="+mn-lt"/>
              </a:defRPr>
            </a:lvl1pPr>
            <a:lvl2pPr marL="0" indent="0" algn="r">
              <a:buFont typeface="Arial" panose="020B0604020202020204" pitchFamily="34" charset="0"/>
              <a:buNone/>
              <a:defRPr sz="1200">
                <a:latin typeface="+mn-lt"/>
              </a:defRPr>
            </a:lvl2pPr>
            <a:lvl3pPr marL="0" indent="0" algn="r">
              <a:buNone/>
              <a:defRPr sz="1200">
                <a:latin typeface="+mn-lt"/>
              </a:defRPr>
            </a:lvl3pPr>
            <a:lvl4pPr marL="0" indent="0" algn="r">
              <a:buNone/>
              <a:defRPr sz="1200">
                <a:latin typeface="+mn-lt"/>
              </a:defRPr>
            </a:lvl4pPr>
            <a:lvl5pPr marL="0" indent="0" algn="r">
              <a:buNone/>
              <a:defRPr sz="1200">
                <a:latin typeface="+mn-lt"/>
              </a:defRPr>
            </a:lvl5pPr>
            <a:lvl6pPr marL="0" indent="0" algn="r">
              <a:buNone/>
              <a:defRPr sz="1200">
                <a:latin typeface="+mn-lt"/>
              </a:defRPr>
            </a:lvl6pPr>
            <a:lvl7pPr marL="0" indent="0" algn="r">
              <a:buNone/>
              <a:defRPr sz="1200">
                <a:latin typeface="+mn-lt"/>
              </a:defRPr>
            </a:lvl7pPr>
            <a:lvl8pPr marL="0" indent="0" algn="r">
              <a:buNone/>
              <a:defRPr sz="1200">
                <a:latin typeface="+mn-lt"/>
              </a:defRPr>
            </a:lvl8pPr>
            <a:lvl9pPr marL="0" indent="0" algn="r">
              <a:buNone/>
              <a:defRPr sz="1200">
                <a:latin typeface="+mn-lt"/>
              </a:defRPr>
            </a:lvl9pPr>
          </a:lstStyle>
          <a:p>
            <a:pPr lvl="0"/>
            <a:r>
              <a:rPr lang="en-US" noProof="0" dirty="0"/>
              <a:t>Captions</a:t>
            </a:r>
          </a:p>
        </p:txBody>
      </p:sp>
      <p:grpSp>
        <p:nvGrpSpPr>
          <p:cNvPr id="18" name="Gruppieren 17">
            <a:extLst>
              <a:ext uri="{FF2B5EF4-FFF2-40B4-BE49-F238E27FC236}">
                <a16:creationId xmlns:a16="http://schemas.microsoft.com/office/drawing/2014/main" id="{321B1058-900F-4C8E-8BA5-9F078471CC1D}"/>
              </a:ext>
            </a:extLst>
          </p:cNvPr>
          <p:cNvGrpSpPr/>
          <p:nvPr userDrawn="1"/>
        </p:nvGrpSpPr>
        <p:grpSpPr bwMode="gray">
          <a:xfrm>
            <a:off x="3071664" y="-207392"/>
            <a:ext cx="6048672" cy="108000"/>
            <a:chOff x="3071664" y="-207392"/>
            <a:chExt cx="6048672" cy="108000"/>
          </a:xfrm>
        </p:grpSpPr>
        <p:sp>
          <p:nvSpPr>
            <p:cNvPr id="19" name="Freihandform: Form 18">
              <a:extLst>
                <a:ext uri="{FF2B5EF4-FFF2-40B4-BE49-F238E27FC236}">
                  <a16:creationId xmlns:a16="http://schemas.microsoft.com/office/drawing/2014/main" id="{3CD2CD93-BC1F-4B18-91C2-31FD82F29A0B}"/>
                </a:ext>
              </a:extLst>
            </p:cNvPr>
            <p:cNvSpPr/>
            <p:nvPr userDrawn="1"/>
          </p:nvSpPr>
          <p:spPr bwMode="gray">
            <a:xfrm>
              <a:off x="3071664"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ihandform: Form 19">
              <a:extLst>
                <a:ext uri="{FF2B5EF4-FFF2-40B4-BE49-F238E27FC236}">
                  <a16:creationId xmlns:a16="http://schemas.microsoft.com/office/drawing/2014/main" id="{29503916-5C92-4F1D-BF50-62C75DF46F82}"/>
                </a:ext>
              </a:extLst>
            </p:cNvPr>
            <p:cNvSpPr/>
            <p:nvPr userDrawn="1"/>
          </p:nvSpPr>
          <p:spPr bwMode="gray">
            <a:xfrm>
              <a:off x="3503712"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ihandform: Form 20">
              <a:extLst>
                <a:ext uri="{FF2B5EF4-FFF2-40B4-BE49-F238E27FC236}">
                  <a16:creationId xmlns:a16="http://schemas.microsoft.com/office/drawing/2014/main" id="{1F09BC55-4493-422B-8964-3C125680F2D6}"/>
                </a:ext>
              </a:extLst>
            </p:cNvPr>
            <p:cNvSpPr/>
            <p:nvPr userDrawn="1"/>
          </p:nvSpPr>
          <p:spPr bwMode="gray">
            <a:xfrm>
              <a:off x="5879976"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ihandform: Form 21">
              <a:extLst>
                <a:ext uri="{FF2B5EF4-FFF2-40B4-BE49-F238E27FC236}">
                  <a16:creationId xmlns:a16="http://schemas.microsoft.com/office/drawing/2014/main" id="{D4FD357E-A9B7-46DA-853F-C9F32CB786B9}"/>
                </a:ext>
              </a:extLst>
            </p:cNvPr>
            <p:cNvSpPr/>
            <p:nvPr userDrawn="1"/>
          </p:nvSpPr>
          <p:spPr bwMode="gray">
            <a:xfrm>
              <a:off x="6312024"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Freihandform: Form 22">
              <a:extLst>
                <a:ext uri="{FF2B5EF4-FFF2-40B4-BE49-F238E27FC236}">
                  <a16:creationId xmlns:a16="http://schemas.microsoft.com/office/drawing/2014/main" id="{F50E4B1F-DF41-4E8D-B3D2-C79F41977183}"/>
                </a:ext>
              </a:extLst>
            </p:cNvPr>
            <p:cNvSpPr/>
            <p:nvPr userDrawn="1"/>
          </p:nvSpPr>
          <p:spPr bwMode="gray">
            <a:xfrm>
              <a:off x="8688288"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Freihandform: Form 23">
              <a:extLst>
                <a:ext uri="{FF2B5EF4-FFF2-40B4-BE49-F238E27FC236}">
                  <a16:creationId xmlns:a16="http://schemas.microsoft.com/office/drawing/2014/main" id="{033C48B0-B4B5-43E6-B9B3-4188E67AF202}"/>
                </a:ext>
              </a:extLst>
            </p:cNvPr>
            <p:cNvSpPr/>
            <p:nvPr userDrawn="1"/>
          </p:nvSpPr>
          <p:spPr bwMode="gray">
            <a:xfrm>
              <a:off x="9120336"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5" name="Rechteck 14">
            <a:extLst>
              <a:ext uri="{FF2B5EF4-FFF2-40B4-BE49-F238E27FC236}">
                <a16:creationId xmlns:a16="http://schemas.microsoft.com/office/drawing/2014/main" id="{9871A9D6-CCCE-4DB1-B907-35A96FD51FEB}"/>
              </a:ext>
            </a:extLst>
          </p:cNvPr>
          <p:cNvSpPr/>
          <p:nvPr userDrawn="1"/>
        </p:nvSpPr>
        <p:spPr bwMode="gray">
          <a:xfrm>
            <a:off x="12288880" y="188640"/>
            <a:ext cx="1728000" cy="64804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108000" rtlCol="0" anchor="t"/>
          <a:lstStyle/>
          <a:p>
            <a:pPr algn="l"/>
            <a:r>
              <a:rPr lang="en-US" sz="1200" dirty="0">
                <a:solidFill>
                  <a:schemeClr val="tx1"/>
                </a:solidFill>
                <a:latin typeface="+mj-lt"/>
              </a:rPr>
              <a:t>Note: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Please make sure the text boxes have a smooth and calm background so that the text can be easily read.  Additional image layouts are available if this is not the case.</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sz="1200" dirty="0">
                <a:solidFill>
                  <a:schemeClr val="tx1"/>
                </a:solidFill>
              </a:rPr>
            </a:br>
            <a:r>
              <a:rPr lang="en-US" sz="1200" dirty="0">
                <a:solidFill>
                  <a:schemeClr val="tx1"/>
                </a:solidFill>
              </a:rPr>
              <a:t>Select the color of the page number depending on legibility. You can choose a white or black page number.</a:t>
            </a:r>
          </a:p>
          <a:p>
            <a:pPr algn="l"/>
            <a:endParaRPr lang="en-US" sz="1200" dirty="0">
              <a:solidFill>
                <a:schemeClr val="tx1"/>
              </a:solidFill>
            </a:endParaRPr>
          </a:p>
        </p:txBody>
      </p:sp>
    </p:spTree>
    <p:extLst>
      <p:ext uri="{BB962C8B-B14F-4D97-AF65-F5344CB8AC3E}">
        <p14:creationId xmlns:p14="http://schemas.microsoft.com/office/powerpoint/2010/main" val="1348197270"/>
      </p:ext>
    </p:extLst>
  </p:cSld>
  <p:clrMapOvr>
    <a:masterClrMapping/>
  </p:clrMapOvr>
  <p:extLst>
    <p:ext uri="{DCECCB84-F9BA-43D5-87BE-67443E8EF086}">
      <p15:sldGuideLst xmlns:p15="http://schemas.microsoft.com/office/powerpoint/2012/main">
        <p15:guide id="1" pos="121" userDrawn="1">
          <p15:clr>
            <a:srgbClr val="FBAE40"/>
          </p15:clr>
        </p15:guide>
        <p15:guide id="2" pos="7559" userDrawn="1">
          <p15:clr>
            <a:srgbClr val="FBAE40"/>
          </p15:clr>
        </p15:guide>
        <p15:guide id="3" orient="horz" pos="119" userDrawn="1">
          <p15:clr>
            <a:srgbClr val="FBAE40"/>
          </p15:clr>
        </p15:guide>
        <p15:guide id="6" orient="horz" pos="4201"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llage with Content">
    <p:spTree>
      <p:nvGrpSpPr>
        <p:cNvPr id="1" name=""/>
        <p:cNvGrpSpPr/>
        <p:nvPr/>
      </p:nvGrpSpPr>
      <p:grpSpPr>
        <a:xfrm>
          <a:off x="0" y="0"/>
          <a:ext cx="0" cy="0"/>
          <a:chOff x="0" y="0"/>
          <a:chExt cx="0" cy="0"/>
        </a:xfrm>
      </p:grpSpPr>
      <p:sp>
        <p:nvSpPr>
          <p:cNvPr id="10" name="Bildplatzhalter 3">
            <a:extLst>
              <a:ext uri="{FF2B5EF4-FFF2-40B4-BE49-F238E27FC236}">
                <a16:creationId xmlns:a16="http://schemas.microsoft.com/office/drawing/2014/main" id="{D9CAD6F3-9D2C-4063-BE8B-B68CEF17A8CD}"/>
              </a:ext>
            </a:extLst>
          </p:cNvPr>
          <p:cNvSpPr>
            <a:spLocks noGrp="1"/>
          </p:cNvSpPr>
          <p:nvPr>
            <p:ph type="pic" sz="quarter" idx="18" hasCustomPrompt="1"/>
          </p:nvPr>
        </p:nvSpPr>
        <p:spPr bwMode="gray">
          <a:xfrm>
            <a:off x="9212794" y="3789040"/>
            <a:ext cx="2808000" cy="1728000"/>
          </a:xfrm>
          <a:solidFill>
            <a:schemeClr val="bg2"/>
          </a:solidFill>
        </p:spPr>
        <p:txBody>
          <a:bodyPr bIns="576000" anchor="ctr"/>
          <a:lstStyle>
            <a:lvl1pPr marL="0" indent="0" algn="ctr">
              <a:buFont typeface="Arial" panose="020B0604020202020204" pitchFamily="34" charset="0"/>
              <a:buNone/>
              <a:defRPr sz="800">
                <a:latin typeface="+mn-lt"/>
              </a:defRPr>
            </a:lvl1pPr>
            <a:lvl2pPr marL="0" indent="0" algn="ctr">
              <a:buFont typeface="Arial" panose="020B0604020202020204" pitchFamily="34" charset="0"/>
              <a:buNone/>
              <a:defRPr sz="800">
                <a:latin typeface="+mn-lt"/>
              </a:defRPr>
            </a:lvl2pPr>
            <a:lvl3pPr marL="0" indent="0" algn="ctr">
              <a:buNone/>
              <a:defRPr sz="800">
                <a:latin typeface="+mn-lt"/>
              </a:defRPr>
            </a:lvl3pPr>
            <a:lvl4pPr marL="0" indent="0" algn="ctr">
              <a:buNone/>
              <a:defRPr sz="800">
                <a:latin typeface="+mn-lt"/>
              </a:defRPr>
            </a:lvl4pPr>
            <a:lvl5pPr marL="0" indent="0" algn="ctr">
              <a:buNone/>
              <a:defRPr sz="800">
                <a:latin typeface="+mn-lt"/>
              </a:defRPr>
            </a:lvl5pPr>
            <a:lvl6pPr marL="0" indent="0" algn="ctr">
              <a:buNone/>
              <a:defRPr sz="800">
                <a:latin typeface="+mn-lt"/>
              </a:defRPr>
            </a:lvl6pPr>
            <a:lvl7pPr marL="0" indent="0" algn="ctr">
              <a:buNone/>
              <a:defRPr sz="800">
                <a:latin typeface="+mn-lt"/>
              </a:defRPr>
            </a:lvl7pPr>
            <a:lvl8pPr marL="0" indent="0" algn="ctr">
              <a:buNone/>
              <a:defRPr sz="800">
                <a:latin typeface="+mn-lt"/>
              </a:defRPr>
            </a:lvl8pPr>
            <a:lvl9pPr marL="0" indent="0" algn="ctr">
              <a:buNone/>
              <a:defRPr sz="800">
                <a:latin typeface="+mn-lt"/>
              </a:defRPr>
            </a:lvl9pPr>
          </a:lstStyle>
          <a:p>
            <a:pPr lvl="0"/>
            <a:r>
              <a:rPr lang="en-US" noProof="0" dirty="0"/>
              <a:t>Insert picture by clicking on the symbol</a:t>
            </a:r>
          </a:p>
        </p:txBody>
      </p:sp>
      <p:sp>
        <p:nvSpPr>
          <p:cNvPr id="4" name="Bildplatzhalter 3">
            <a:extLst>
              <a:ext uri="{FF2B5EF4-FFF2-40B4-BE49-F238E27FC236}">
                <a16:creationId xmlns:a16="http://schemas.microsoft.com/office/drawing/2014/main" id="{8362331E-B0C2-4183-8683-0AFAA09A5ED7}"/>
              </a:ext>
            </a:extLst>
          </p:cNvPr>
          <p:cNvSpPr>
            <a:spLocks noGrp="1"/>
          </p:cNvSpPr>
          <p:nvPr>
            <p:ph type="pic" sz="quarter" idx="13" hasCustomPrompt="1"/>
          </p:nvPr>
        </p:nvSpPr>
        <p:spPr bwMode="gray">
          <a:xfrm>
            <a:off x="6168336" y="188640"/>
            <a:ext cx="2952000" cy="6480448"/>
          </a:xfrm>
          <a:solidFill>
            <a:schemeClr val="bg2"/>
          </a:solidFill>
        </p:spPr>
        <p:txBody>
          <a:bodyPr bIns="576000" anchor="ctr"/>
          <a:lstStyle>
            <a:lvl1pPr marL="0" indent="0" algn="ctr">
              <a:buFont typeface="Arial" panose="020B0604020202020204" pitchFamily="34" charset="0"/>
              <a:buNone/>
              <a:defRPr sz="800">
                <a:latin typeface="+mn-lt"/>
              </a:defRPr>
            </a:lvl1pPr>
            <a:lvl2pPr marL="0" indent="0" algn="ctr">
              <a:buFont typeface="Arial" panose="020B0604020202020204" pitchFamily="34" charset="0"/>
              <a:buNone/>
              <a:defRPr sz="800">
                <a:latin typeface="+mn-lt"/>
              </a:defRPr>
            </a:lvl2pPr>
            <a:lvl3pPr marL="0" indent="0" algn="ctr">
              <a:buNone/>
              <a:defRPr sz="800">
                <a:latin typeface="+mn-lt"/>
              </a:defRPr>
            </a:lvl3pPr>
            <a:lvl4pPr marL="0" indent="0" algn="ctr">
              <a:buNone/>
              <a:defRPr sz="800">
                <a:latin typeface="+mn-lt"/>
              </a:defRPr>
            </a:lvl4pPr>
            <a:lvl5pPr marL="0" indent="0" algn="ctr">
              <a:buNone/>
              <a:defRPr sz="800">
                <a:latin typeface="+mn-lt"/>
              </a:defRPr>
            </a:lvl5pPr>
            <a:lvl6pPr marL="0" indent="0" algn="ctr">
              <a:buNone/>
              <a:defRPr sz="800">
                <a:latin typeface="+mn-lt"/>
              </a:defRPr>
            </a:lvl6pPr>
            <a:lvl7pPr marL="0" indent="0" algn="ctr">
              <a:buNone/>
              <a:defRPr sz="800">
                <a:latin typeface="+mn-lt"/>
              </a:defRPr>
            </a:lvl7pPr>
            <a:lvl8pPr marL="0" indent="0" algn="ctr">
              <a:buNone/>
              <a:defRPr sz="800">
                <a:latin typeface="+mn-lt"/>
              </a:defRPr>
            </a:lvl8pPr>
            <a:lvl9pPr marL="0" indent="0" algn="ctr">
              <a:buNone/>
              <a:defRPr sz="800">
                <a:latin typeface="+mn-lt"/>
              </a:defRPr>
            </a:lvl9pPr>
          </a:lstStyle>
          <a:p>
            <a:pPr lvl="0"/>
            <a:r>
              <a:rPr lang="en-US" noProof="0" dirty="0"/>
              <a:t>Insert picture by clicking on the symbol</a:t>
            </a:r>
          </a:p>
        </p:txBody>
      </p:sp>
      <p:sp>
        <p:nvSpPr>
          <p:cNvPr id="5" name="Foliennummernplatzhalter 4"/>
          <p:cNvSpPr>
            <a:spLocks noGrp="1"/>
          </p:cNvSpPr>
          <p:nvPr>
            <p:ph type="sldNum" sz="quarter" idx="12"/>
          </p:nvPr>
        </p:nvSpPr>
        <p:spPr bwMode="gray"/>
        <p:txBody>
          <a:bodyPr/>
          <a:lstStyle/>
          <a:p>
            <a:fld id="{CE82B8A1-0CCE-4815-9668-383D7DE7D8B4}" type="slidenum">
              <a:rPr lang="en-US" noProof="0" smtClean="0"/>
              <a:t>‹#›</a:t>
            </a:fld>
            <a:endParaRPr lang="en-US" noProof="0" dirty="0"/>
          </a:p>
        </p:txBody>
      </p:sp>
      <p:sp>
        <p:nvSpPr>
          <p:cNvPr id="8" name="Bildplatzhalter 3">
            <a:extLst>
              <a:ext uri="{FF2B5EF4-FFF2-40B4-BE49-F238E27FC236}">
                <a16:creationId xmlns:a16="http://schemas.microsoft.com/office/drawing/2014/main" id="{36899CE4-8C06-4BD8-B3E1-78B58E452E12}"/>
              </a:ext>
            </a:extLst>
          </p:cNvPr>
          <p:cNvSpPr>
            <a:spLocks noGrp="1"/>
          </p:cNvSpPr>
          <p:nvPr>
            <p:ph type="pic" sz="quarter" idx="16" hasCustomPrompt="1"/>
          </p:nvPr>
        </p:nvSpPr>
        <p:spPr bwMode="gray">
          <a:xfrm>
            <a:off x="9192344" y="188640"/>
            <a:ext cx="2808000" cy="1728000"/>
          </a:xfrm>
          <a:solidFill>
            <a:schemeClr val="bg2"/>
          </a:solidFill>
        </p:spPr>
        <p:txBody>
          <a:bodyPr bIns="576000" anchor="ctr"/>
          <a:lstStyle>
            <a:lvl1pPr marL="0" indent="0" algn="ctr">
              <a:buFont typeface="Arial" panose="020B0604020202020204" pitchFamily="34" charset="0"/>
              <a:buNone/>
              <a:defRPr sz="800">
                <a:latin typeface="+mn-lt"/>
              </a:defRPr>
            </a:lvl1pPr>
            <a:lvl2pPr marL="0" indent="0" algn="ctr">
              <a:buFont typeface="Arial" panose="020B0604020202020204" pitchFamily="34" charset="0"/>
              <a:buNone/>
              <a:defRPr sz="800">
                <a:latin typeface="+mn-lt"/>
              </a:defRPr>
            </a:lvl2pPr>
            <a:lvl3pPr marL="0" indent="0" algn="ctr">
              <a:buNone/>
              <a:defRPr sz="800">
                <a:latin typeface="+mn-lt"/>
              </a:defRPr>
            </a:lvl3pPr>
            <a:lvl4pPr marL="0" indent="0" algn="ctr">
              <a:buNone/>
              <a:defRPr sz="800">
                <a:latin typeface="+mn-lt"/>
              </a:defRPr>
            </a:lvl4pPr>
            <a:lvl5pPr marL="0" indent="0" algn="ctr">
              <a:buNone/>
              <a:defRPr sz="800">
                <a:latin typeface="+mn-lt"/>
              </a:defRPr>
            </a:lvl5pPr>
            <a:lvl6pPr marL="0" indent="0" algn="ctr">
              <a:buNone/>
              <a:defRPr sz="800">
                <a:latin typeface="+mn-lt"/>
              </a:defRPr>
            </a:lvl6pPr>
            <a:lvl7pPr marL="0" indent="0" algn="ctr">
              <a:buNone/>
              <a:defRPr sz="800">
                <a:latin typeface="+mn-lt"/>
              </a:defRPr>
            </a:lvl7pPr>
            <a:lvl8pPr marL="0" indent="0" algn="ctr">
              <a:buNone/>
              <a:defRPr sz="800">
                <a:latin typeface="+mn-lt"/>
              </a:defRPr>
            </a:lvl8pPr>
            <a:lvl9pPr marL="0" indent="0" algn="ctr">
              <a:buNone/>
              <a:defRPr sz="800">
                <a:latin typeface="+mn-lt"/>
              </a:defRPr>
            </a:lvl9pPr>
          </a:lstStyle>
          <a:p>
            <a:pPr lvl="0"/>
            <a:r>
              <a:rPr lang="en-US" noProof="0" dirty="0"/>
              <a:t>Insert picture by clicking on the symbol</a:t>
            </a:r>
          </a:p>
        </p:txBody>
      </p:sp>
      <p:sp>
        <p:nvSpPr>
          <p:cNvPr id="9" name="Bildplatzhalter 3">
            <a:extLst>
              <a:ext uri="{FF2B5EF4-FFF2-40B4-BE49-F238E27FC236}">
                <a16:creationId xmlns:a16="http://schemas.microsoft.com/office/drawing/2014/main" id="{270F9862-F2B9-4BFC-838A-1BDB7146C487}"/>
              </a:ext>
            </a:extLst>
          </p:cNvPr>
          <p:cNvSpPr>
            <a:spLocks noGrp="1"/>
          </p:cNvSpPr>
          <p:nvPr>
            <p:ph type="pic" sz="quarter" idx="17" hasCustomPrompt="1"/>
          </p:nvPr>
        </p:nvSpPr>
        <p:spPr bwMode="gray">
          <a:xfrm>
            <a:off x="9202449" y="1988840"/>
            <a:ext cx="2808000" cy="1728000"/>
          </a:xfrm>
          <a:solidFill>
            <a:schemeClr val="bg2"/>
          </a:solidFill>
        </p:spPr>
        <p:txBody>
          <a:bodyPr bIns="576000" anchor="ctr"/>
          <a:lstStyle>
            <a:lvl1pPr marL="0" indent="0" algn="ctr">
              <a:buFont typeface="Arial" panose="020B0604020202020204" pitchFamily="34" charset="0"/>
              <a:buNone/>
              <a:defRPr sz="800">
                <a:latin typeface="+mn-lt"/>
              </a:defRPr>
            </a:lvl1pPr>
            <a:lvl2pPr marL="0" indent="0" algn="ctr">
              <a:buFont typeface="Arial" panose="020B0604020202020204" pitchFamily="34" charset="0"/>
              <a:buNone/>
              <a:defRPr sz="800">
                <a:latin typeface="+mn-lt"/>
              </a:defRPr>
            </a:lvl2pPr>
            <a:lvl3pPr marL="0" indent="0" algn="ctr">
              <a:buNone/>
              <a:defRPr sz="800">
                <a:latin typeface="+mn-lt"/>
              </a:defRPr>
            </a:lvl3pPr>
            <a:lvl4pPr marL="0" indent="0" algn="ctr">
              <a:buNone/>
              <a:defRPr sz="800">
                <a:latin typeface="+mn-lt"/>
              </a:defRPr>
            </a:lvl4pPr>
            <a:lvl5pPr marL="0" indent="0" algn="ctr">
              <a:buNone/>
              <a:defRPr sz="800">
                <a:latin typeface="+mn-lt"/>
              </a:defRPr>
            </a:lvl5pPr>
            <a:lvl6pPr marL="0" indent="0" algn="ctr">
              <a:buNone/>
              <a:defRPr sz="800">
                <a:latin typeface="+mn-lt"/>
              </a:defRPr>
            </a:lvl6pPr>
            <a:lvl7pPr marL="0" indent="0" algn="ctr">
              <a:buNone/>
              <a:defRPr sz="800">
                <a:latin typeface="+mn-lt"/>
              </a:defRPr>
            </a:lvl7pPr>
            <a:lvl8pPr marL="0" indent="0" algn="ctr">
              <a:buNone/>
              <a:defRPr sz="800">
                <a:latin typeface="+mn-lt"/>
              </a:defRPr>
            </a:lvl8pPr>
            <a:lvl9pPr marL="0" indent="0" algn="ctr">
              <a:buNone/>
              <a:defRPr sz="800">
                <a:latin typeface="+mn-lt"/>
              </a:defRPr>
            </a:lvl9pPr>
          </a:lstStyle>
          <a:p>
            <a:pPr lvl="0"/>
            <a:r>
              <a:rPr lang="en-US" noProof="0" dirty="0"/>
              <a:t>Insert picture by clicking on the symbol</a:t>
            </a:r>
          </a:p>
        </p:txBody>
      </p:sp>
      <p:sp>
        <p:nvSpPr>
          <p:cNvPr id="12" name="Bildplatzhalter 3">
            <a:extLst>
              <a:ext uri="{FF2B5EF4-FFF2-40B4-BE49-F238E27FC236}">
                <a16:creationId xmlns:a16="http://schemas.microsoft.com/office/drawing/2014/main" id="{1371B121-9BC3-450C-A2E2-E6848BF51123}"/>
              </a:ext>
            </a:extLst>
          </p:cNvPr>
          <p:cNvSpPr>
            <a:spLocks noGrp="1"/>
          </p:cNvSpPr>
          <p:nvPr>
            <p:ph type="pic" sz="quarter" idx="20" hasCustomPrompt="1"/>
          </p:nvPr>
        </p:nvSpPr>
        <p:spPr bwMode="gray">
          <a:xfrm>
            <a:off x="3072000" y="188640"/>
            <a:ext cx="3024000" cy="3528200"/>
          </a:xfrm>
          <a:solidFill>
            <a:schemeClr val="bg2"/>
          </a:solidFill>
        </p:spPr>
        <p:txBody>
          <a:bodyPr bIns="576000" anchor="ctr"/>
          <a:lstStyle>
            <a:lvl1pPr marL="0" indent="0" algn="ctr">
              <a:buFont typeface="Arial" panose="020B0604020202020204" pitchFamily="34" charset="0"/>
              <a:buNone/>
              <a:defRPr sz="800">
                <a:latin typeface="+mn-lt"/>
              </a:defRPr>
            </a:lvl1pPr>
            <a:lvl2pPr marL="0" indent="0" algn="ctr">
              <a:buFont typeface="Arial" panose="020B0604020202020204" pitchFamily="34" charset="0"/>
              <a:buNone/>
              <a:defRPr sz="800">
                <a:latin typeface="+mn-lt"/>
              </a:defRPr>
            </a:lvl2pPr>
            <a:lvl3pPr marL="0" indent="0" algn="ctr">
              <a:buNone/>
              <a:defRPr sz="800">
                <a:latin typeface="+mn-lt"/>
              </a:defRPr>
            </a:lvl3pPr>
            <a:lvl4pPr marL="0" indent="0" algn="ctr">
              <a:buNone/>
              <a:defRPr sz="800">
                <a:latin typeface="+mn-lt"/>
              </a:defRPr>
            </a:lvl4pPr>
            <a:lvl5pPr marL="0" indent="0" algn="ctr">
              <a:buNone/>
              <a:defRPr sz="800">
                <a:latin typeface="+mn-lt"/>
              </a:defRPr>
            </a:lvl5pPr>
            <a:lvl6pPr marL="0" indent="0" algn="ctr">
              <a:buNone/>
              <a:defRPr sz="800">
                <a:latin typeface="+mn-lt"/>
              </a:defRPr>
            </a:lvl6pPr>
            <a:lvl7pPr marL="0" indent="0" algn="ctr">
              <a:buNone/>
              <a:defRPr sz="800">
                <a:latin typeface="+mn-lt"/>
              </a:defRPr>
            </a:lvl7pPr>
            <a:lvl8pPr marL="0" indent="0" algn="ctr">
              <a:buNone/>
              <a:defRPr sz="800">
                <a:latin typeface="+mn-lt"/>
              </a:defRPr>
            </a:lvl8pPr>
            <a:lvl9pPr marL="0" indent="0" algn="ctr">
              <a:buNone/>
              <a:defRPr sz="800">
                <a:latin typeface="+mn-lt"/>
              </a:defRPr>
            </a:lvl9pPr>
          </a:lstStyle>
          <a:p>
            <a:pPr lvl="0"/>
            <a:r>
              <a:rPr lang="en-US" noProof="0" dirty="0"/>
              <a:t>Insert picture by clicking on the symbol</a:t>
            </a:r>
          </a:p>
        </p:txBody>
      </p:sp>
      <p:sp>
        <p:nvSpPr>
          <p:cNvPr id="3" name="Textplatzhalter 2">
            <a:extLst>
              <a:ext uri="{FF2B5EF4-FFF2-40B4-BE49-F238E27FC236}">
                <a16:creationId xmlns:a16="http://schemas.microsoft.com/office/drawing/2014/main" id="{E5435D3C-C2C8-454A-99E8-9ED4649D3BFE}"/>
              </a:ext>
            </a:extLst>
          </p:cNvPr>
          <p:cNvSpPr>
            <a:spLocks noGrp="1"/>
          </p:cNvSpPr>
          <p:nvPr>
            <p:ph type="body" sz="quarter" idx="21" hasCustomPrompt="1"/>
          </p:nvPr>
        </p:nvSpPr>
        <p:spPr bwMode="gray">
          <a:xfrm>
            <a:off x="623888" y="4005064"/>
            <a:ext cx="5327456" cy="2304000"/>
          </a:xfrm>
        </p:spPr>
        <p:txBody>
          <a:bodyPr tIns="0" bIns="0"/>
          <a:lstStyle>
            <a:lvl1pPr>
              <a:defRPr/>
            </a:lvl1pPr>
            <a:lvl2pPr>
              <a:defRPr/>
            </a:lvl2pPr>
            <a:lvl3pPr>
              <a:defRPr/>
            </a:lvl3pPr>
            <a:lvl4pPr>
              <a:defRPr/>
            </a:lvl4pPr>
            <a:lvl5pP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grpSp>
        <p:nvGrpSpPr>
          <p:cNvPr id="19" name="Gruppieren 18">
            <a:extLst>
              <a:ext uri="{FF2B5EF4-FFF2-40B4-BE49-F238E27FC236}">
                <a16:creationId xmlns:a16="http://schemas.microsoft.com/office/drawing/2014/main" id="{989E1020-8CD7-434F-9900-0B79D28C7A16}"/>
              </a:ext>
            </a:extLst>
          </p:cNvPr>
          <p:cNvGrpSpPr/>
          <p:nvPr userDrawn="1"/>
        </p:nvGrpSpPr>
        <p:grpSpPr bwMode="gray">
          <a:xfrm>
            <a:off x="3071664" y="-207392"/>
            <a:ext cx="6048672" cy="108000"/>
            <a:chOff x="3071664" y="-207392"/>
            <a:chExt cx="6048672" cy="108000"/>
          </a:xfrm>
        </p:grpSpPr>
        <p:sp>
          <p:nvSpPr>
            <p:cNvPr id="20" name="Freihandform: Form 19">
              <a:extLst>
                <a:ext uri="{FF2B5EF4-FFF2-40B4-BE49-F238E27FC236}">
                  <a16:creationId xmlns:a16="http://schemas.microsoft.com/office/drawing/2014/main" id="{FC1DB742-A946-462E-BCA6-F3C2F4528A05}"/>
                </a:ext>
              </a:extLst>
            </p:cNvPr>
            <p:cNvSpPr/>
            <p:nvPr userDrawn="1"/>
          </p:nvSpPr>
          <p:spPr bwMode="gray">
            <a:xfrm>
              <a:off x="3071664"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ihandform: Form 20">
              <a:extLst>
                <a:ext uri="{FF2B5EF4-FFF2-40B4-BE49-F238E27FC236}">
                  <a16:creationId xmlns:a16="http://schemas.microsoft.com/office/drawing/2014/main" id="{5A68E154-C955-4C62-B594-A9A531867678}"/>
                </a:ext>
              </a:extLst>
            </p:cNvPr>
            <p:cNvSpPr/>
            <p:nvPr userDrawn="1"/>
          </p:nvSpPr>
          <p:spPr bwMode="gray">
            <a:xfrm>
              <a:off x="3503712"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ihandform: Form 21">
              <a:extLst>
                <a:ext uri="{FF2B5EF4-FFF2-40B4-BE49-F238E27FC236}">
                  <a16:creationId xmlns:a16="http://schemas.microsoft.com/office/drawing/2014/main" id="{0DA8F495-B28C-45F0-AAB2-0A0A4EFF8A55}"/>
                </a:ext>
              </a:extLst>
            </p:cNvPr>
            <p:cNvSpPr/>
            <p:nvPr userDrawn="1"/>
          </p:nvSpPr>
          <p:spPr bwMode="gray">
            <a:xfrm>
              <a:off x="5879976"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Freihandform: Form 22">
              <a:extLst>
                <a:ext uri="{FF2B5EF4-FFF2-40B4-BE49-F238E27FC236}">
                  <a16:creationId xmlns:a16="http://schemas.microsoft.com/office/drawing/2014/main" id="{BB95262F-87DB-417D-B41C-9FA3E08FF8F7}"/>
                </a:ext>
              </a:extLst>
            </p:cNvPr>
            <p:cNvSpPr/>
            <p:nvPr userDrawn="1"/>
          </p:nvSpPr>
          <p:spPr bwMode="gray">
            <a:xfrm>
              <a:off x="6312024"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Freihandform: Form 23">
              <a:extLst>
                <a:ext uri="{FF2B5EF4-FFF2-40B4-BE49-F238E27FC236}">
                  <a16:creationId xmlns:a16="http://schemas.microsoft.com/office/drawing/2014/main" id="{9B4F2045-7890-43BF-8E5A-55AEB574BEA9}"/>
                </a:ext>
              </a:extLst>
            </p:cNvPr>
            <p:cNvSpPr/>
            <p:nvPr userDrawn="1"/>
          </p:nvSpPr>
          <p:spPr bwMode="gray">
            <a:xfrm>
              <a:off x="8688288"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ihandform: Form 24">
              <a:extLst>
                <a:ext uri="{FF2B5EF4-FFF2-40B4-BE49-F238E27FC236}">
                  <a16:creationId xmlns:a16="http://schemas.microsoft.com/office/drawing/2014/main" id="{F847547F-8E20-4DFF-BAEC-6DEDBAD330E3}"/>
                </a:ext>
              </a:extLst>
            </p:cNvPr>
            <p:cNvSpPr/>
            <p:nvPr userDrawn="1"/>
          </p:nvSpPr>
          <p:spPr bwMode="gray">
            <a:xfrm>
              <a:off x="9120336"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 name="Fußzeilenplatzhalter 1">
            <a:extLst>
              <a:ext uri="{FF2B5EF4-FFF2-40B4-BE49-F238E27FC236}">
                <a16:creationId xmlns:a16="http://schemas.microsoft.com/office/drawing/2014/main" id="{86965705-930E-409E-AD3B-B1A5925021FD}"/>
              </a:ext>
            </a:extLst>
          </p:cNvPr>
          <p:cNvSpPr>
            <a:spLocks noGrp="1"/>
          </p:cNvSpPr>
          <p:nvPr>
            <p:ph type="ftr" sz="quarter" idx="22"/>
          </p:nvPr>
        </p:nvSpPr>
        <p:spPr bwMode="gray"/>
        <p:txBody>
          <a:bodyPr/>
          <a:lstStyle/>
          <a:p>
            <a:r>
              <a:rPr lang="en-US" dirty="0"/>
              <a:t>Footnote: Please insert appropriate company</a:t>
            </a:r>
            <a:endParaRPr lang="de-DE" dirty="0"/>
          </a:p>
        </p:txBody>
      </p:sp>
    </p:spTree>
    <p:extLst>
      <p:ext uri="{BB962C8B-B14F-4D97-AF65-F5344CB8AC3E}">
        <p14:creationId xmlns:p14="http://schemas.microsoft.com/office/powerpoint/2010/main" val="1130471253"/>
      </p:ext>
    </p:extLst>
  </p:cSld>
  <p:clrMapOvr>
    <a:masterClrMapping/>
  </p:clrMapOvr>
  <p:extLst>
    <p:ext uri="{DCECCB84-F9BA-43D5-87BE-67443E8EF086}">
      <p15:sldGuideLst xmlns:p15="http://schemas.microsoft.com/office/powerpoint/2012/main">
        <p15:guide id="1" pos="121" userDrawn="1">
          <p15:clr>
            <a:srgbClr val="FBAE40"/>
          </p15:clr>
        </p15:guide>
        <p15:guide id="2" pos="7559" userDrawn="1">
          <p15:clr>
            <a:srgbClr val="FBAE40"/>
          </p15:clr>
        </p15:guide>
        <p15:guide id="3" orient="horz" pos="4201" userDrawn="1">
          <p15:clr>
            <a:srgbClr val="FBAE40"/>
          </p15:clr>
        </p15:guide>
        <p15:guide id="4" orient="horz" pos="11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with Picture">
    <p:spTree>
      <p:nvGrpSpPr>
        <p:cNvPr id="1" name=""/>
        <p:cNvGrpSpPr/>
        <p:nvPr/>
      </p:nvGrpSpPr>
      <p:grpSpPr>
        <a:xfrm>
          <a:off x="0" y="0"/>
          <a:ext cx="0" cy="0"/>
          <a:chOff x="0" y="0"/>
          <a:chExt cx="0" cy="0"/>
        </a:xfrm>
      </p:grpSpPr>
      <p:sp>
        <p:nvSpPr>
          <p:cNvPr id="6" name="Bildplatzhalter 3">
            <a:extLst>
              <a:ext uri="{FF2B5EF4-FFF2-40B4-BE49-F238E27FC236}">
                <a16:creationId xmlns:a16="http://schemas.microsoft.com/office/drawing/2014/main" id="{7568B9F4-53AD-467F-8644-65D2252FB792}"/>
              </a:ext>
            </a:extLst>
          </p:cNvPr>
          <p:cNvSpPr>
            <a:spLocks noGrp="1"/>
          </p:cNvSpPr>
          <p:nvPr>
            <p:ph type="pic" sz="quarter" idx="13" hasCustomPrompt="1"/>
          </p:nvPr>
        </p:nvSpPr>
        <p:spPr bwMode="gray">
          <a:xfrm>
            <a:off x="192831" y="188640"/>
            <a:ext cx="11807825" cy="6480448"/>
          </a:xfrm>
          <a:solidFill>
            <a:schemeClr val="bg2"/>
          </a:solidFill>
        </p:spPr>
        <p:txBody>
          <a:bodyPr bIns="576000" anchor="ctr"/>
          <a:lstStyle>
            <a:lvl1pPr marL="0" indent="0" algn="ctr">
              <a:buFont typeface="Arial" panose="020B0604020202020204" pitchFamily="34" charset="0"/>
              <a:buNone/>
              <a:defRPr sz="800">
                <a:latin typeface="+mn-lt"/>
              </a:defRPr>
            </a:lvl1pPr>
            <a:lvl2pPr marL="0" indent="0" algn="ctr">
              <a:buFont typeface="Arial" panose="020B0604020202020204" pitchFamily="34" charset="0"/>
              <a:buNone/>
              <a:defRPr sz="800">
                <a:latin typeface="+mn-lt"/>
              </a:defRPr>
            </a:lvl2pPr>
            <a:lvl3pPr marL="0" indent="0" algn="ctr">
              <a:buNone/>
              <a:defRPr sz="800">
                <a:latin typeface="+mn-lt"/>
              </a:defRPr>
            </a:lvl3pPr>
            <a:lvl4pPr marL="0" indent="0" algn="ctr">
              <a:buNone/>
              <a:defRPr sz="800">
                <a:latin typeface="+mn-lt"/>
              </a:defRPr>
            </a:lvl4pPr>
            <a:lvl5pPr marL="0" indent="0" algn="ctr">
              <a:buNone/>
              <a:defRPr sz="800">
                <a:latin typeface="+mn-lt"/>
              </a:defRPr>
            </a:lvl5pPr>
            <a:lvl6pPr marL="0" indent="0" algn="ctr">
              <a:buNone/>
              <a:defRPr sz="800">
                <a:latin typeface="+mn-lt"/>
              </a:defRPr>
            </a:lvl6pPr>
            <a:lvl7pPr marL="0" indent="0" algn="ctr">
              <a:buNone/>
              <a:defRPr sz="800">
                <a:latin typeface="+mn-lt"/>
              </a:defRPr>
            </a:lvl7pPr>
            <a:lvl8pPr marL="0" indent="0" algn="ctr">
              <a:buNone/>
              <a:defRPr sz="800">
                <a:latin typeface="+mn-lt"/>
              </a:defRPr>
            </a:lvl8pPr>
            <a:lvl9pPr marL="0" indent="0" algn="ctr">
              <a:buNone/>
              <a:defRPr sz="800">
                <a:latin typeface="+mn-lt"/>
              </a:defRPr>
            </a:lvl9pPr>
          </a:lstStyle>
          <a:p>
            <a:pPr lvl="0"/>
            <a:r>
              <a:rPr lang="en-US" noProof="0" dirty="0"/>
              <a:t>Insert picture by clicking on the symbol</a:t>
            </a:r>
          </a:p>
        </p:txBody>
      </p:sp>
      <p:sp>
        <p:nvSpPr>
          <p:cNvPr id="2" name="Titel 1"/>
          <p:cNvSpPr>
            <a:spLocks noGrp="1"/>
          </p:cNvSpPr>
          <p:nvPr>
            <p:ph type="ctrTitle" hasCustomPrompt="1"/>
          </p:nvPr>
        </p:nvSpPr>
        <p:spPr bwMode="gray">
          <a:xfrm>
            <a:off x="6540000" y="3703613"/>
            <a:ext cx="5652000" cy="2461691"/>
          </a:xfrm>
          <a:solidFill>
            <a:schemeClr val="accent1"/>
          </a:solidFill>
        </p:spPr>
        <p:txBody>
          <a:bodyPr lIns="360000" tIns="360000" rIns="360000" bIns="720000" anchor="b" anchorCtr="0">
            <a:spAutoFit/>
          </a:bodyPr>
          <a:lstStyle>
            <a:lvl1pPr>
              <a:defRPr sz="5400">
                <a:solidFill>
                  <a:schemeClr val="bg1"/>
                </a:solidFill>
                <a:latin typeface="DraegerWalbaum" pitchFamily="2" charset="0"/>
              </a:defRPr>
            </a:lvl1pPr>
          </a:lstStyle>
          <a:p>
            <a:r>
              <a:rPr lang="en-US" noProof="0" dirty="0"/>
              <a:t>Click to edit Master title style</a:t>
            </a:r>
          </a:p>
        </p:txBody>
      </p:sp>
      <p:sp>
        <p:nvSpPr>
          <p:cNvPr id="98" name="Rechteck 97">
            <a:extLst>
              <a:ext uri="{FF2B5EF4-FFF2-40B4-BE49-F238E27FC236}">
                <a16:creationId xmlns:a16="http://schemas.microsoft.com/office/drawing/2014/main" id="{97317CE1-156C-4073-A1EA-13FB2B497A65}"/>
              </a:ext>
            </a:extLst>
          </p:cNvPr>
          <p:cNvSpPr/>
          <p:nvPr userDrawn="1"/>
        </p:nvSpPr>
        <p:spPr bwMode="gray">
          <a:xfrm>
            <a:off x="12288880" y="188640"/>
            <a:ext cx="1728000" cy="64804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108000" rtlCol="0" anchor="t"/>
          <a:lstStyle/>
          <a:p>
            <a:pPr algn="l"/>
            <a:r>
              <a:rPr lang="en-US" sz="1200" noProof="0" dirty="0">
                <a:solidFill>
                  <a:schemeClr val="tx1"/>
                </a:solidFill>
                <a:latin typeface="+mj-lt"/>
              </a:rPr>
              <a:t>Note:</a:t>
            </a:r>
            <a:endParaRPr lang="en-US" sz="1200" noProof="0" dirty="0">
              <a:solidFill>
                <a:schemeClr val="tx1"/>
              </a:solidFill>
            </a:endParaRPr>
          </a:p>
          <a:p>
            <a:pPr algn="l"/>
            <a:r>
              <a:rPr lang="en-US" sz="1200" noProof="0" dirty="0">
                <a:solidFill>
                  <a:schemeClr val="tx1"/>
                </a:solidFill>
              </a:rPr>
              <a:t>For dark images,</a:t>
            </a:r>
            <a:br>
              <a:rPr lang="en-US" sz="1200" noProof="0" dirty="0">
                <a:solidFill>
                  <a:schemeClr val="tx1"/>
                </a:solidFill>
              </a:rPr>
            </a:br>
            <a:r>
              <a:rPr lang="en-US" sz="1200" noProof="0" dirty="0">
                <a:solidFill>
                  <a:schemeClr val="tx1"/>
                </a:solidFill>
              </a:rPr>
              <a:t>the copyright can be rendered white.</a:t>
            </a:r>
          </a:p>
        </p:txBody>
      </p:sp>
      <p:sp>
        <p:nvSpPr>
          <p:cNvPr id="5" name="Textplatzhalter 4">
            <a:extLst>
              <a:ext uri="{FF2B5EF4-FFF2-40B4-BE49-F238E27FC236}">
                <a16:creationId xmlns:a16="http://schemas.microsoft.com/office/drawing/2014/main" id="{0C4BB2BE-B19C-4022-A278-0F543B835CE6}"/>
              </a:ext>
            </a:extLst>
          </p:cNvPr>
          <p:cNvSpPr>
            <a:spLocks noGrp="1"/>
          </p:cNvSpPr>
          <p:nvPr>
            <p:ph type="body" sz="quarter" idx="15" hasCustomPrompt="1"/>
          </p:nvPr>
        </p:nvSpPr>
        <p:spPr bwMode="gray">
          <a:xfrm>
            <a:off x="6960914" y="5589464"/>
            <a:ext cx="5040000" cy="288000"/>
          </a:xfrm>
        </p:spPr>
        <p:txBody>
          <a:bodyPr/>
          <a:lstStyle>
            <a:lvl1pPr marL="0" indent="0">
              <a:buFont typeface="Arial" panose="020B0604020202020204" pitchFamily="34" charset="0"/>
              <a:buNone/>
              <a:defRPr sz="1800">
                <a:solidFill>
                  <a:schemeClr val="bg1"/>
                </a:solidFill>
                <a:latin typeface="+mn-lt"/>
              </a:defRPr>
            </a:lvl1pPr>
            <a:lvl2pPr marL="0" indent="0">
              <a:buFont typeface="Arial" panose="020B0604020202020204" pitchFamily="34" charset="0"/>
              <a:buNone/>
              <a:defRPr sz="1800">
                <a:solidFill>
                  <a:schemeClr val="bg1"/>
                </a:solidFill>
                <a:latin typeface="+mn-lt"/>
              </a:defRPr>
            </a:lvl2pPr>
            <a:lvl3pPr marL="0" indent="0">
              <a:buNone/>
              <a:defRPr sz="1800">
                <a:solidFill>
                  <a:schemeClr val="bg1"/>
                </a:solidFill>
                <a:latin typeface="+mn-lt"/>
              </a:defRPr>
            </a:lvl3pPr>
            <a:lvl4pPr marL="0" indent="0">
              <a:buNone/>
              <a:defRPr sz="1800">
                <a:solidFill>
                  <a:schemeClr val="bg1"/>
                </a:solidFill>
                <a:latin typeface="+mn-lt"/>
              </a:defRPr>
            </a:lvl4pPr>
            <a:lvl5pPr marL="0" indent="0">
              <a:buNone/>
              <a:defRPr sz="1800">
                <a:solidFill>
                  <a:schemeClr val="bg1"/>
                </a:solidFill>
                <a:latin typeface="+mn-lt"/>
              </a:defRPr>
            </a:lvl5pPr>
            <a:lvl6pPr marL="0" indent="0">
              <a:buNone/>
              <a:defRPr sz="1800">
                <a:solidFill>
                  <a:schemeClr val="bg1"/>
                </a:solidFill>
                <a:latin typeface="+mn-lt"/>
              </a:defRPr>
            </a:lvl6pPr>
            <a:lvl7pPr marL="0" indent="0">
              <a:buNone/>
              <a:defRPr sz="1800">
                <a:solidFill>
                  <a:schemeClr val="bg1"/>
                </a:solidFill>
                <a:latin typeface="+mn-lt"/>
              </a:defRPr>
            </a:lvl7pPr>
            <a:lvl8pPr marL="0" indent="0">
              <a:buNone/>
              <a:defRPr sz="1800">
                <a:solidFill>
                  <a:schemeClr val="bg1"/>
                </a:solidFill>
                <a:latin typeface="+mn-lt"/>
              </a:defRPr>
            </a:lvl8pPr>
            <a:lvl9pPr marL="0" indent="0">
              <a:buNone/>
              <a:defRPr sz="1800">
                <a:solidFill>
                  <a:schemeClr val="bg1"/>
                </a:solidFill>
                <a:latin typeface="+mn-lt"/>
              </a:defRPr>
            </a:lvl9pPr>
          </a:lstStyle>
          <a:p>
            <a:pPr lvl="0"/>
            <a:r>
              <a:rPr lang="en-US" noProof="0" dirty="0"/>
              <a:t>Click to edit Master title style</a:t>
            </a:r>
          </a:p>
        </p:txBody>
      </p:sp>
      <p:sp>
        <p:nvSpPr>
          <p:cNvPr id="16" name="Textplatzhalter 36">
            <a:extLst>
              <a:ext uri="{FF2B5EF4-FFF2-40B4-BE49-F238E27FC236}">
                <a16:creationId xmlns:a16="http://schemas.microsoft.com/office/drawing/2014/main" id="{6D499A30-54E2-4E79-BE32-AF9679ED35C3}"/>
              </a:ext>
            </a:extLst>
          </p:cNvPr>
          <p:cNvSpPr>
            <a:spLocks noGrp="1"/>
          </p:cNvSpPr>
          <p:nvPr>
            <p:ph type="body" sz="quarter" idx="26" hasCustomPrompt="1"/>
          </p:nvPr>
        </p:nvSpPr>
        <p:spPr bwMode="gray">
          <a:xfrm>
            <a:off x="6960022" y="5383614"/>
            <a:ext cx="792162" cy="18000"/>
          </a:xfrm>
          <a:solidFill>
            <a:schemeClr val="bg1"/>
          </a:solidFill>
        </p:spPr>
        <p:txBody>
          <a:bodyPr/>
          <a:lstStyle>
            <a:lvl1pPr marL="0" indent="0" algn="ctr">
              <a:buFont typeface="Arial" panose="020B0604020202020204" pitchFamily="34" charset="0"/>
              <a:buNone/>
              <a:defRPr sz="300">
                <a:solidFill>
                  <a:schemeClr val="accent5">
                    <a:alpha val="0"/>
                  </a:schemeClr>
                </a:solidFill>
                <a:latin typeface="+mn-lt"/>
              </a:defRPr>
            </a:lvl1pPr>
            <a:lvl2pPr marL="0" indent="0" algn="ctr">
              <a:buFont typeface="Arial" panose="020B0604020202020204" pitchFamily="34" charset="0"/>
              <a:buNone/>
              <a:defRPr sz="300">
                <a:solidFill>
                  <a:schemeClr val="accent5">
                    <a:alpha val="0"/>
                  </a:schemeClr>
                </a:solidFill>
                <a:latin typeface="+mn-lt"/>
              </a:defRPr>
            </a:lvl2pPr>
            <a:lvl3pPr marL="0" indent="0" algn="ctr">
              <a:buNone/>
              <a:defRPr sz="300">
                <a:solidFill>
                  <a:schemeClr val="accent5">
                    <a:alpha val="0"/>
                  </a:schemeClr>
                </a:solidFill>
                <a:latin typeface="+mn-lt"/>
              </a:defRPr>
            </a:lvl3pPr>
            <a:lvl4pPr marL="0" indent="0" algn="ctr">
              <a:buNone/>
              <a:defRPr sz="300">
                <a:solidFill>
                  <a:schemeClr val="accent5">
                    <a:alpha val="0"/>
                  </a:schemeClr>
                </a:solidFill>
                <a:latin typeface="+mn-lt"/>
              </a:defRPr>
            </a:lvl4pPr>
            <a:lvl5pPr marL="0" indent="0" algn="ctr">
              <a:buNone/>
              <a:defRPr sz="300">
                <a:solidFill>
                  <a:schemeClr val="accent5">
                    <a:alpha val="0"/>
                  </a:schemeClr>
                </a:solidFill>
                <a:latin typeface="+mn-lt"/>
              </a:defRPr>
            </a:lvl5pPr>
            <a:lvl6pPr marL="0" indent="0" algn="ctr">
              <a:buNone/>
              <a:defRPr sz="300">
                <a:solidFill>
                  <a:schemeClr val="accent5">
                    <a:alpha val="0"/>
                  </a:schemeClr>
                </a:solidFill>
                <a:latin typeface="+mn-lt"/>
              </a:defRPr>
            </a:lvl6pPr>
            <a:lvl7pPr marL="0" indent="0" algn="ctr">
              <a:buNone/>
              <a:defRPr sz="300">
                <a:solidFill>
                  <a:schemeClr val="accent5">
                    <a:alpha val="0"/>
                  </a:schemeClr>
                </a:solidFill>
                <a:latin typeface="+mn-lt"/>
              </a:defRPr>
            </a:lvl7pPr>
            <a:lvl8pPr marL="0" indent="0" algn="ctr">
              <a:buNone/>
              <a:defRPr sz="300">
                <a:solidFill>
                  <a:schemeClr val="accent5">
                    <a:alpha val="0"/>
                  </a:schemeClr>
                </a:solidFill>
                <a:latin typeface="+mn-lt"/>
              </a:defRPr>
            </a:lvl8pPr>
            <a:lvl9pPr marL="0" indent="0" algn="ctr">
              <a:buNone/>
              <a:defRPr sz="300">
                <a:solidFill>
                  <a:schemeClr val="accent5">
                    <a:alpha val="0"/>
                  </a:schemeClr>
                </a:solidFill>
                <a:latin typeface="+mn-lt"/>
              </a:defRPr>
            </a:lvl9pPr>
          </a:lstStyle>
          <a:p>
            <a:pPr lvl="0"/>
            <a:r>
              <a:rPr lang="en-US" noProof="0" dirty="0"/>
              <a:t> </a:t>
            </a:r>
          </a:p>
        </p:txBody>
      </p:sp>
      <p:grpSp>
        <p:nvGrpSpPr>
          <p:cNvPr id="15" name="Gruppieren 14">
            <a:extLst>
              <a:ext uri="{FF2B5EF4-FFF2-40B4-BE49-F238E27FC236}">
                <a16:creationId xmlns:a16="http://schemas.microsoft.com/office/drawing/2014/main" id="{5D1D2F5C-3037-4FA4-BAC0-2121D70AAAC2}"/>
              </a:ext>
            </a:extLst>
          </p:cNvPr>
          <p:cNvGrpSpPr/>
          <p:nvPr userDrawn="1"/>
        </p:nvGrpSpPr>
        <p:grpSpPr bwMode="gray">
          <a:xfrm>
            <a:off x="3071664" y="-207392"/>
            <a:ext cx="6048672" cy="108000"/>
            <a:chOff x="3071664" y="-207392"/>
            <a:chExt cx="6048672" cy="108000"/>
          </a:xfrm>
        </p:grpSpPr>
        <p:sp>
          <p:nvSpPr>
            <p:cNvPr id="17" name="Freihandform: Form 16">
              <a:extLst>
                <a:ext uri="{FF2B5EF4-FFF2-40B4-BE49-F238E27FC236}">
                  <a16:creationId xmlns:a16="http://schemas.microsoft.com/office/drawing/2014/main" id="{F74A57A9-1B47-4DC2-8CAC-43F5D55EEF54}"/>
                </a:ext>
              </a:extLst>
            </p:cNvPr>
            <p:cNvSpPr/>
            <p:nvPr userDrawn="1"/>
          </p:nvSpPr>
          <p:spPr bwMode="gray">
            <a:xfrm>
              <a:off x="3071664"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ihandform: Form 17">
              <a:extLst>
                <a:ext uri="{FF2B5EF4-FFF2-40B4-BE49-F238E27FC236}">
                  <a16:creationId xmlns:a16="http://schemas.microsoft.com/office/drawing/2014/main" id="{139B05E4-A6C4-43B7-9BE4-BE14DF981273}"/>
                </a:ext>
              </a:extLst>
            </p:cNvPr>
            <p:cNvSpPr/>
            <p:nvPr userDrawn="1"/>
          </p:nvSpPr>
          <p:spPr bwMode="gray">
            <a:xfrm>
              <a:off x="3503712"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ihandform: Form 18">
              <a:extLst>
                <a:ext uri="{FF2B5EF4-FFF2-40B4-BE49-F238E27FC236}">
                  <a16:creationId xmlns:a16="http://schemas.microsoft.com/office/drawing/2014/main" id="{6A002CE4-765C-4174-8B8C-A715B3DE0B0C}"/>
                </a:ext>
              </a:extLst>
            </p:cNvPr>
            <p:cNvSpPr/>
            <p:nvPr userDrawn="1"/>
          </p:nvSpPr>
          <p:spPr bwMode="gray">
            <a:xfrm>
              <a:off x="5879976"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ihandform: Form 19">
              <a:extLst>
                <a:ext uri="{FF2B5EF4-FFF2-40B4-BE49-F238E27FC236}">
                  <a16:creationId xmlns:a16="http://schemas.microsoft.com/office/drawing/2014/main" id="{E0596343-2559-4C1E-8061-16136F753B77}"/>
                </a:ext>
              </a:extLst>
            </p:cNvPr>
            <p:cNvSpPr/>
            <p:nvPr userDrawn="1"/>
          </p:nvSpPr>
          <p:spPr bwMode="gray">
            <a:xfrm>
              <a:off x="6312024"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ihandform: Form 20">
              <a:extLst>
                <a:ext uri="{FF2B5EF4-FFF2-40B4-BE49-F238E27FC236}">
                  <a16:creationId xmlns:a16="http://schemas.microsoft.com/office/drawing/2014/main" id="{615436B0-A78D-4756-9298-4BF9CF4A8357}"/>
                </a:ext>
              </a:extLst>
            </p:cNvPr>
            <p:cNvSpPr/>
            <p:nvPr userDrawn="1"/>
          </p:nvSpPr>
          <p:spPr bwMode="gray">
            <a:xfrm>
              <a:off x="8688288"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ihandform: Form 21">
              <a:extLst>
                <a:ext uri="{FF2B5EF4-FFF2-40B4-BE49-F238E27FC236}">
                  <a16:creationId xmlns:a16="http://schemas.microsoft.com/office/drawing/2014/main" id="{6FC61D8B-F04A-44D7-A391-478AE0F25864}"/>
                </a:ext>
              </a:extLst>
            </p:cNvPr>
            <p:cNvSpPr/>
            <p:nvPr userDrawn="1"/>
          </p:nvSpPr>
          <p:spPr bwMode="gray">
            <a:xfrm>
              <a:off x="9120336"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 name="Fußzeilenplatzhalter 2">
            <a:extLst>
              <a:ext uri="{FF2B5EF4-FFF2-40B4-BE49-F238E27FC236}">
                <a16:creationId xmlns:a16="http://schemas.microsoft.com/office/drawing/2014/main" id="{470100BF-8D93-4412-8415-95E13534142D}"/>
              </a:ext>
            </a:extLst>
          </p:cNvPr>
          <p:cNvSpPr>
            <a:spLocks noGrp="1"/>
          </p:cNvSpPr>
          <p:nvPr>
            <p:ph type="ftr" sz="quarter" idx="27"/>
          </p:nvPr>
        </p:nvSpPr>
        <p:spPr bwMode="gray"/>
        <p:txBody>
          <a:bodyPr/>
          <a:lstStyle/>
          <a:p>
            <a:r>
              <a:rPr lang="en-US" dirty="0"/>
              <a:t>Footnote: Please insert appropriate company</a:t>
            </a:r>
            <a:endParaRPr lang="de-DE" dirty="0"/>
          </a:p>
        </p:txBody>
      </p:sp>
    </p:spTree>
    <p:extLst>
      <p:ext uri="{BB962C8B-B14F-4D97-AF65-F5344CB8AC3E}">
        <p14:creationId xmlns:p14="http://schemas.microsoft.com/office/powerpoint/2010/main" val="566257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bg/>
                                          </p:spTgt>
                                        </p:tgtEl>
                                        <p:attrNameLst>
                                          <p:attrName>style.visibility</p:attrName>
                                        </p:attrNameLst>
                                      </p:cBhvr>
                                      <p:to>
                                        <p:strVal val="visible"/>
                                      </p:to>
                                    </p:set>
                                    <p:animEffect transition="in" filter="fade">
                                      <p:cBhvr>
                                        <p:cTn id="15" dur="500"/>
                                        <p:tgtEl>
                                          <p:spTgt spid="16">
                                            <p:bg/>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xEl>
                                              <p:pRg st="0" end="0"/>
                                            </p:txEl>
                                          </p:spTgt>
                                        </p:tgtEl>
                                        <p:attrNameLst>
                                          <p:attrName>style.visibility</p:attrName>
                                        </p:attrNameLst>
                                      </p:cBhvr>
                                      <p:to>
                                        <p:strVal val="visible"/>
                                      </p:to>
                                    </p:set>
                                    <p:animEffect transition="in" filter="fade">
                                      <p:cBhvr>
                                        <p:cTn id="20"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16" grpId="0" build="p" animBg="1">
        <p:tmplLst>
          <p:tmpl>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 lvl="1">
            <p:tnLst>
              <p:par>
                <p:cTn presetID="10" presetClass="entr" presetSubtype="0" fill="hold" nodeType="click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extLst>
    <p:ext uri="{DCECCB84-F9BA-43D5-87BE-67443E8EF086}">
      <p15:sldGuideLst xmlns:p15="http://schemas.microsoft.com/office/powerpoint/2012/main">
        <p15:guide id="1" pos="121" userDrawn="1">
          <p15:clr>
            <a:srgbClr val="FBAE40"/>
          </p15:clr>
        </p15:guide>
        <p15:guide id="2" pos="7559" userDrawn="1">
          <p15:clr>
            <a:srgbClr val="FBAE40"/>
          </p15:clr>
        </p15:guide>
        <p15:guide id="3" orient="horz" pos="119" userDrawn="1">
          <p15:clr>
            <a:srgbClr val="FBAE40"/>
          </p15:clr>
        </p15:guide>
        <p15:guide id="4" orient="horz" pos="4201"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Foliennummernplatzhalter 4">
            <a:extLst>
              <a:ext uri="{FF2B5EF4-FFF2-40B4-BE49-F238E27FC236}">
                <a16:creationId xmlns:a16="http://schemas.microsoft.com/office/drawing/2014/main" id="{7005EA78-E6A3-4E7B-B699-66185168948F}"/>
              </a:ext>
            </a:extLst>
          </p:cNvPr>
          <p:cNvSpPr>
            <a:spLocks noGrp="1"/>
          </p:cNvSpPr>
          <p:nvPr>
            <p:ph type="sldNum" sz="quarter" idx="12"/>
          </p:nvPr>
        </p:nvSpPr>
        <p:spPr bwMode="gray">
          <a:xfrm>
            <a:off x="11424592" y="6489352"/>
            <a:ext cx="504454" cy="108000"/>
          </a:xfrm>
        </p:spPr>
        <p:txBody>
          <a:bodyPr/>
          <a:lstStyle/>
          <a:p>
            <a:fld id="{CE82B8A1-0CCE-4815-9668-383D7DE7D8B4}" type="slidenum">
              <a:rPr lang="en-US" smtClean="0"/>
              <a:t>‹#›</a:t>
            </a:fld>
            <a:endParaRPr lang="en-US" dirty="0"/>
          </a:p>
        </p:txBody>
      </p:sp>
      <p:grpSp>
        <p:nvGrpSpPr>
          <p:cNvPr id="17" name="Gruppieren 16">
            <a:extLst>
              <a:ext uri="{FF2B5EF4-FFF2-40B4-BE49-F238E27FC236}">
                <a16:creationId xmlns:a16="http://schemas.microsoft.com/office/drawing/2014/main" id="{8E73828C-E1AE-4F3A-8851-B1AF74DC3EF9}"/>
              </a:ext>
            </a:extLst>
          </p:cNvPr>
          <p:cNvGrpSpPr/>
          <p:nvPr userDrawn="1"/>
        </p:nvGrpSpPr>
        <p:grpSpPr bwMode="gray">
          <a:xfrm>
            <a:off x="3071664" y="-207392"/>
            <a:ext cx="6048672" cy="108000"/>
            <a:chOff x="3071664" y="-207392"/>
            <a:chExt cx="6048672" cy="108000"/>
          </a:xfrm>
        </p:grpSpPr>
        <p:sp>
          <p:nvSpPr>
            <p:cNvPr id="18" name="Freihandform: Form 17">
              <a:extLst>
                <a:ext uri="{FF2B5EF4-FFF2-40B4-BE49-F238E27FC236}">
                  <a16:creationId xmlns:a16="http://schemas.microsoft.com/office/drawing/2014/main" id="{C60EE41F-1766-4711-B102-75DDD9AD9D13}"/>
                </a:ext>
              </a:extLst>
            </p:cNvPr>
            <p:cNvSpPr/>
            <p:nvPr userDrawn="1"/>
          </p:nvSpPr>
          <p:spPr bwMode="gray">
            <a:xfrm>
              <a:off x="3071664"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ihandform: Form 18">
              <a:extLst>
                <a:ext uri="{FF2B5EF4-FFF2-40B4-BE49-F238E27FC236}">
                  <a16:creationId xmlns:a16="http://schemas.microsoft.com/office/drawing/2014/main" id="{99E0E32A-934C-4E21-A7D7-E12FA3A21491}"/>
                </a:ext>
              </a:extLst>
            </p:cNvPr>
            <p:cNvSpPr/>
            <p:nvPr userDrawn="1"/>
          </p:nvSpPr>
          <p:spPr bwMode="gray">
            <a:xfrm>
              <a:off x="3503712"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ihandform: Form 19">
              <a:extLst>
                <a:ext uri="{FF2B5EF4-FFF2-40B4-BE49-F238E27FC236}">
                  <a16:creationId xmlns:a16="http://schemas.microsoft.com/office/drawing/2014/main" id="{1A830B49-A1EC-4BD2-AC1E-EE0EEB317001}"/>
                </a:ext>
              </a:extLst>
            </p:cNvPr>
            <p:cNvSpPr/>
            <p:nvPr userDrawn="1"/>
          </p:nvSpPr>
          <p:spPr bwMode="gray">
            <a:xfrm>
              <a:off x="5879976"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ihandform: Form 20">
              <a:extLst>
                <a:ext uri="{FF2B5EF4-FFF2-40B4-BE49-F238E27FC236}">
                  <a16:creationId xmlns:a16="http://schemas.microsoft.com/office/drawing/2014/main" id="{0C813F1A-43FE-4280-AEEF-C4580BDDD33B}"/>
                </a:ext>
              </a:extLst>
            </p:cNvPr>
            <p:cNvSpPr/>
            <p:nvPr userDrawn="1"/>
          </p:nvSpPr>
          <p:spPr bwMode="gray">
            <a:xfrm>
              <a:off x="6312024"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ihandform: Form 21">
              <a:extLst>
                <a:ext uri="{FF2B5EF4-FFF2-40B4-BE49-F238E27FC236}">
                  <a16:creationId xmlns:a16="http://schemas.microsoft.com/office/drawing/2014/main" id="{D5D31129-A918-4BF8-AE31-4B322E312D35}"/>
                </a:ext>
              </a:extLst>
            </p:cNvPr>
            <p:cNvSpPr/>
            <p:nvPr userDrawn="1"/>
          </p:nvSpPr>
          <p:spPr bwMode="gray">
            <a:xfrm>
              <a:off x="8688288"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Freihandform: Form 22">
              <a:extLst>
                <a:ext uri="{FF2B5EF4-FFF2-40B4-BE49-F238E27FC236}">
                  <a16:creationId xmlns:a16="http://schemas.microsoft.com/office/drawing/2014/main" id="{F05EF609-CB49-4C41-AB23-90F1F12280DD}"/>
                </a:ext>
              </a:extLst>
            </p:cNvPr>
            <p:cNvSpPr/>
            <p:nvPr userDrawn="1"/>
          </p:nvSpPr>
          <p:spPr bwMode="gray">
            <a:xfrm>
              <a:off x="9120336"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 name="Fußzeilenplatzhalter 2">
            <a:extLst>
              <a:ext uri="{FF2B5EF4-FFF2-40B4-BE49-F238E27FC236}">
                <a16:creationId xmlns:a16="http://schemas.microsoft.com/office/drawing/2014/main" id="{C395D1B3-CCE3-45E3-A630-49ADCCEFABF1}"/>
              </a:ext>
            </a:extLst>
          </p:cNvPr>
          <p:cNvSpPr>
            <a:spLocks noGrp="1"/>
          </p:cNvSpPr>
          <p:nvPr>
            <p:ph type="ftr" sz="quarter" idx="13"/>
          </p:nvPr>
        </p:nvSpPr>
        <p:spPr bwMode="gray"/>
        <p:txBody>
          <a:bodyPr/>
          <a:lstStyle/>
          <a:p>
            <a:r>
              <a:rPr lang="en-US" dirty="0"/>
              <a:t>Footnote: Please insert appropriate company</a:t>
            </a:r>
            <a:endParaRPr lang="de-DE" dirty="0"/>
          </a:p>
        </p:txBody>
      </p:sp>
    </p:spTree>
    <p:extLst>
      <p:ext uri="{BB962C8B-B14F-4D97-AF65-F5344CB8AC3E}">
        <p14:creationId xmlns:p14="http://schemas.microsoft.com/office/powerpoint/2010/main" val="1840166228"/>
      </p:ext>
    </p:extLst>
  </p:cSld>
  <p:clrMapOvr>
    <a:masterClrMapping/>
  </p:clrMapOvr>
  <p:extLst>
    <p:ext uri="{DCECCB84-F9BA-43D5-87BE-67443E8EF086}">
      <p15:sldGuideLst xmlns:p15="http://schemas.microsoft.com/office/powerpoint/2012/main">
        <p15:guide id="1" pos="121" userDrawn="1">
          <p15:clr>
            <a:srgbClr val="FBAE40"/>
          </p15:clr>
        </p15:guide>
        <p15:guide id="2" pos="7559" userDrawn="1">
          <p15:clr>
            <a:srgbClr val="FBAE40"/>
          </p15:clr>
        </p15:guide>
        <p15:guide id="3" orient="horz" pos="119" userDrawn="1">
          <p15:clr>
            <a:srgbClr val="FBAE40"/>
          </p15:clr>
        </p15:guide>
        <p15:guide id="4" orient="horz" pos="4201"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Video">
    <p:spTree>
      <p:nvGrpSpPr>
        <p:cNvPr id="1" name=""/>
        <p:cNvGrpSpPr/>
        <p:nvPr/>
      </p:nvGrpSpPr>
      <p:grpSpPr>
        <a:xfrm>
          <a:off x="0" y="0"/>
          <a:ext cx="0" cy="0"/>
          <a:chOff x="0" y="0"/>
          <a:chExt cx="0" cy="0"/>
        </a:xfrm>
      </p:grpSpPr>
      <p:sp>
        <p:nvSpPr>
          <p:cNvPr id="4" name="Medienplatzhalter 3">
            <a:extLst>
              <a:ext uri="{FF2B5EF4-FFF2-40B4-BE49-F238E27FC236}">
                <a16:creationId xmlns:a16="http://schemas.microsoft.com/office/drawing/2014/main" id="{4EE7FA2A-7300-4E0E-A515-196E20598EF5}"/>
              </a:ext>
            </a:extLst>
          </p:cNvPr>
          <p:cNvSpPr>
            <a:spLocks noGrp="1"/>
          </p:cNvSpPr>
          <p:nvPr>
            <p:ph type="media" sz="quarter" idx="13" hasCustomPrompt="1"/>
          </p:nvPr>
        </p:nvSpPr>
        <p:spPr bwMode="gray">
          <a:xfrm>
            <a:off x="0" y="0"/>
            <a:ext cx="12192000" cy="6858000"/>
          </a:xfrm>
          <a:solidFill>
            <a:schemeClr val="bg2"/>
          </a:solidFill>
          <a:ln>
            <a:noFill/>
          </a:ln>
        </p:spPr>
        <p:txBody>
          <a:bodyPr bIns="504000" anchor="ctr"/>
          <a:lstStyle>
            <a:lvl1pPr marL="0" indent="0" algn="ctr">
              <a:buFont typeface="Arial" panose="020B0604020202020204" pitchFamily="34" charset="0"/>
              <a:buNone/>
              <a:defRPr sz="800">
                <a:latin typeface="+mn-lt"/>
              </a:defRPr>
            </a:lvl1pPr>
            <a:lvl2pPr marL="0" indent="0" algn="ctr">
              <a:buFont typeface="Arial" panose="020B0604020202020204" pitchFamily="34" charset="0"/>
              <a:buNone/>
              <a:defRPr sz="800">
                <a:latin typeface="+mn-lt"/>
              </a:defRPr>
            </a:lvl2pPr>
            <a:lvl3pPr marL="0" indent="0" algn="ctr">
              <a:buNone/>
              <a:defRPr sz="800">
                <a:latin typeface="+mn-lt"/>
              </a:defRPr>
            </a:lvl3pPr>
            <a:lvl4pPr marL="0" indent="0" algn="ctr">
              <a:buNone/>
              <a:defRPr sz="800">
                <a:latin typeface="+mn-lt"/>
              </a:defRPr>
            </a:lvl4pPr>
            <a:lvl5pPr marL="0" indent="0" algn="ctr">
              <a:buNone/>
              <a:defRPr sz="800">
                <a:latin typeface="+mn-lt"/>
              </a:defRPr>
            </a:lvl5pPr>
            <a:lvl6pPr marL="0" indent="0" algn="ctr">
              <a:buNone/>
              <a:defRPr sz="800">
                <a:latin typeface="+mn-lt"/>
              </a:defRPr>
            </a:lvl6pPr>
            <a:lvl7pPr marL="0" indent="0" algn="ctr">
              <a:buNone/>
              <a:defRPr sz="800">
                <a:latin typeface="+mn-lt"/>
              </a:defRPr>
            </a:lvl7pPr>
            <a:lvl8pPr marL="0" indent="0" algn="ctr">
              <a:buNone/>
              <a:defRPr sz="800">
                <a:latin typeface="+mn-lt"/>
              </a:defRPr>
            </a:lvl8pPr>
            <a:lvl9pPr marL="0" indent="0" algn="ctr">
              <a:buNone/>
              <a:defRPr sz="800">
                <a:latin typeface="+mn-lt"/>
              </a:defRPr>
            </a:lvl9pPr>
          </a:lstStyle>
          <a:p>
            <a:pPr lvl="0"/>
            <a:r>
              <a:rPr lang="en-US" noProof="0" dirty="0"/>
              <a:t>Insert video by clicking on the symbol</a:t>
            </a:r>
          </a:p>
        </p:txBody>
      </p:sp>
      <p:sp>
        <p:nvSpPr>
          <p:cNvPr id="2" name="Foliennummernplatzhalter 4">
            <a:extLst>
              <a:ext uri="{FF2B5EF4-FFF2-40B4-BE49-F238E27FC236}">
                <a16:creationId xmlns:a16="http://schemas.microsoft.com/office/drawing/2014/main" id="{7005EA78-E6A3-4E7B-B699-66185168948F}"/>
              </a:ext>
            </a:extLst>
          </p:cNvPr>
          <p:cNvSpPr>
            <a:spLocks noGrp="1"/>
          </p:cNvSpPr>
          <p:nvPr>
            <p:ph type="sldNum" sz="quarter" idx="12"/>
          </p:nvPr>
        </p:nvSpPr>
        <p:spPr bwMode="gray">
          <a:xfrm>
            <a:off x="11424592" y="6489352"/>
            <a:ext cx="504454" cy="108000"/>
          </a:xfrm>
        </p:spPr>
        <p:txBody>
          <a:bodyPr/>
          <a:lstStyle/>
          <a:p>
            <a:fld id="{CE82B8A1-0CCE-4815-9668-383D7DE7D8B4}" type="slidenum">
              <a:rPr lang="en-US" noProof="0" smtClean="0"/>
              <a:t>‹#›</a:t>
            </a:fld>
            <a:endParaRPr lang="en-US" noProof="0" dirty="0"/>
          </a:p>
        </p:txBody>
      </p:sp>
      <p:grpSp>
        <p:nvGrpSpPr>
          <p:cNvPr id="12" name="Gruppieren 11">
            <a:extLst>
              <a:ext uri="{FF2B5EF4-FFF2-40B4-BE49-F238E27FC236}">
                <a16:creationId xmlns:a16="http://schemas.microsoft.com/office/drawing/2014/main" id="{70589B0A-BA30-4CAA-882E-A999A2324972}"/>
              </a:ext>
            </a:extLst>
          </p:cNvPr>
          <p:cNvGrpSpPr/>
          <p:nvPr userDrawn="1"/>
        </p:nvGrpSpPr>
        <p:grpSpPr bwMode="gray">
          <a:xfrm>
            <a:off x="3071664" y="-207392"/>
            <a:ext cx="6048672" cy="108000"/>
            <a:chOff x="3071664" y="-207392"/>
            <a:chExt cx="6048672" cy="108000"/>
          </a:xfrm>
        </p:grpSpPr>
        <p:sp>
          <p:nvSpPr>
            <p:cNvPr id="13" name="Freihandform: Form 12">
              <a:extLst>
                <a:ext uri="{FF2B5EF4-FFF2-40B4-BE49-F238E27FC236}">
                  <a16:creationId xmlns:a16="http://schemas.microsoft.com/office/drawing/2014/main" id="{12ECCA91-9122-4475-87D1-7F993AE0BDE9}"/>
                </a:ext>
              </a:extLst>
            </p:cNvPr>
            <p:cNvSpPr/>
            <p:nvPr userDrawn="1"/>
          </p:nvSpPr>
          <p:spPr bwMode="gray">
            <a:xfrm>
              <a:off x="3071664"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ihandform: Form 13">
              <a:extLst>
                <a:ext uri="{FF2B5EF4-FFF2-40B4-BE49-F238E27FC236}">
                  <a16:creationId xmlns:a16="http://schemas.microsoft.com/office/drawing/2014/main" id="{F2CFCDEC-1292-44B7-9B65-1D820F228E9F}"/>
                </a:ext>
              </a:extLst>
            </p:cNvPr>
            <p:cNvSpPr/>
            <p:nvPr userDrawn="1"/>
          </p:nvSpPr>
          <p:spPr bwMode="gray">
            <a:xfrm>
              <a:off x="3503712"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ihandform: Form 14">
              <a:extLst>
                <a:ext uri="{FF2B5EF4-FFF2-40B4-BE49-F238E27FC236}">
                  <a16:creationId xmlns:a16="http://schemas.microsoft.com/office/drawing/2014/main" id="{E66C5163-83B9-4377-92E8-9F3165EE4879}"/>
                </a:ext>
              </a:extLst>
            </p:cNvPr>
            <p:cNvSpPr/>
            <p:nvPr userDrawn="1"/>
          </p:nvSpPr>
          <p:spPr bwMode="gray">
            <a:xfrm>
              <a:off x="5879976"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ihandform: Form 15">
              <a:extLst>
                <a:ext uri="{FF2B5EF4-FFF2-40B4-BE49-F238E27FC236}">
                  <a16:creationId xmlns:a16="http://schemas.microsoft.com/office/drawing/2014/main" id="{50B0011B-98C3-438C-B81B-FD3DE64E8700}"/>
                </a:ext>
              </a:extLst>
            </p:cNvPr>
            <p:cNvSpPr/>
            <p:nvPr userDrawn="1"/>
          </p:nvSpPr>
          <p:spPr bwMode="gray">
            <a:xfrm>
              <a:off x="6312024"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ihandform: Form 16">
              <a:extLst>
                <a:ext uri="{FF2B5EF4-FFF2-40B4-BE49-F238E27FC236}">
                  <a16:creationId xmlns:a16="http://schemas.microsoft.com/office/drawing/2014/main" id="{99E365E8-AC1A-4D9B-92CE-F16035E4FB82}"/>
                </a:ext>
              </a:extLst>
            </p:cNvPr>
            <p:cNvSpPr/>
            <p:nvPr userDrawn="1"/>
          </p:nvSpPr>
          <p:spPr bwMode="gray">
            <a:xfrm>
              <a:off x="8688288"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ihandform: Form 17">
              <a:extLst>
                <a:ext uri="{FF2B5EF4-FFF2-40B4-BE49-F238E27FC236}">
                  <a16:creationId xmlns:a16="http://schemas.microsoft.com/office/drawing/2014/main" id="{2A1633A0-EB1F-47EA-BB0F-C3F41FE42000}"/>
                </a:ext>
              </a:extLst>
            </p:cNvPr>
            <p:cNvSpPr/>
            <p:nvPr userDrawn="1"/>
          </p:nvSpPr>
          <p:spPr bwMode="gray">
            <a:xfrm>
              <a:off x="9120336"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1" name="Rechteck 10">
            <a:extLst>
              <a:ext uri="{FF2B5EF4-FFF2-40B4-BE49-F238E27FC236}">
                <a16:creationId xmlns:a16="http://schemas.microsoft.com/office/drawing/2014/main" id="{11E76821-062B-4795-A54A-AC903E1E04E7}"/>
              </a:ext>
            </a:extLst>
          </p:cNvPr>
          <p:cNvSpPr/>
          <p:nvPr userDrawn="1"/>
        </p:nvSpPr>
        <p:spPr bwMode="gray">
          <a:xfrm>
            <a:off x="12288880" y="188640"/>
            <a:ext cx="1728000" cy="64804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108000" rtlCol="0" anchor="t"/>
          <a:lstStyle/>
          <a:p>
            <a:pPr algn="l"/>
            <a:r>
              <a:rPr lang="en-US" sz="1200" dirty="0">
                <a:solidFill>
                  <a:schemeClr val="tx1"/>
                </a:solidFill>
                <a:latin typeface="+mj-lt"/>
              </a:rPr>
              <a:t>Note: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Select the color of the page number depending on legibility. You can choose a white or black page number.</a:t>
            </a:r>
          </a:p>
          <a:p>
            <a:pPr algn="l"/>
            <a:endParaRPr lang="en-US" sz="1200" dirty="0">
              <a:solidFill>
                <a:schemeClr val="tx1"/>
              </a:solidFill>
            </a:endParaRPr>
          </a:p>
        </p:txBody>
      </p:sp>
    </p:spTree>
    <p:extLst>
      <p:ext uri="{BB962C8B-B14F-4D97-AF65-F5344CB8AC3E}">
        <p14:creationId xmlns:p14="http://schemas.microsoft.com/office/powerpoint/2010/main" val="1653115190"/>
      </p:ext>
    </p:extLst>
  </p:cSld>
  <p:clrMapOvr>
    <a:masterClrMapping/>
  </p:clrMapOvr>
  <p:extLst>
    <p:ext uri="{DCECCB84-F9BA-43D5-87BE-67443E8EF086}">
      <p15:sldGuideLst xmlns:p15="http://schemas.microsoft.com/office/powerpoint/2012/main">
        <p15:guide id="1" pos="121">
          <p15:clr>
            <a:srgbClr val="FBAE40"/>
          </p15:clr>
        </p15:guide>
        <p15:guide id="2" pos="7559">
          <p15:clr>
            <a:srgbClr val="FBAE40"/>
          </p15:clr>
        </p15:guide>
        <p15:guide id="3" orient="horz" pos="119">
          <p15:clr>
            <a:srgbClr val="FBAE40"/>
          </p15:clr>
        </p15:guide>
        <p15:guide id="4" orient="horz" pos="420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Feedback">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p:txBody>
          <a:bodyPr/>
          <a:lstStyle>
            <a:lvl1pPr>
              <a:defRPr/>
            </a:lvl1pPr>
          </a:lstStyle>
          <a:p>
            <a:r>
              <a:rPr lang="en-US" noProof="0" dirty="0"/>
              <a:t>Click to edit Master title style</a:t>
            </a:r>
          </a:p>
        </p:txBody>
      </p:sp>
      <p:sp>
        <p:nvSpPr>
          <p:cNvPr id="13" name="Ellipse 12">
            <a:extLst>
              <a:ext uri="{FF2B5EF4-FFF2-40B4-BE49-F238E27FC236}">
                <a16:creationId xmlns:a16="http://schemas.microsoft.com/office/drawing/2014/main" id="{6654E91B-69E8-4280-9F83-C151B7149DDC}"/>
              </a:ext>
            </a:extLst>
          </p:cNvPr>
          <p:cNvSpPr/>
          <p:nvPr userDrawn="1"/>
        </p:nvSpPr>
        <p:spPr>
          <a:xfrm>
            <a:off x="2457200" y="1916832"/>
            <a:ext cx="7455224" cy="7455222"/>
          </a:xfrm>
          <a:prstGeom prst="ellipse">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gn="ctr"/>
            <a:endParaRPr lang="en-GB" sz="1600" dirty="0">
              <a:solidFill>
                <a:schemeClr val="bg1"/>
              </a:solidFill>
            </a:endParaRPr>
          </a:p>
        </p:txBody>
      </p:sp>
      <p:sp>
        <p:nvSpPr>
          <p:cNvPr id="14" name="Freeform 6">
            <a:extLst>
              <a:ext uri="{FF2B5EF4-FFF2-40B4-BE49-F238E27FC236}">
                <a16:creationId xmlns:a16="http://schemas.microsoft.com/office/drawing/2014/main" id="{D794C801-2EEB-412E-BCDB-519A08AAE7AC}"/>
              </a:ext>
            </a:extLst>
          </p:cNvPr>
          <p:cNvSpPr>
            <a:spLocks/>
          </p:cNvSpPr>
          <p:nvPr userDrawn="1"/>
        </p:nvSpPr>
        <p:spPr bwMode="auto">
          <a:xfrm flipH="1">
            <a:off x="9111391" y="3645024"/>
            <a:ext cx="2097177" cy="2097177"/>
          </a:xfrm>
          <a:prstGeom prst="wedgeEllipseCallout">
            <a:avLst>
              <a:gd name="adj1" fmla="val 48376"/>
              <a:gd name="adj2" fmla="val 37585"/>
            </a:avLst>
          </a:prstGeom>
          <a:solidFill>
            <a:schemeClr val="accent2"/>
          </a:solidFill>
          <a:ln>
            <a:solidFill>
              <a:schemeClr val="bg1"/>
            </a:solidFill>
          </a:ln>
        </p:spPr>
        <p:txBody>
          <a:bodyPr vert="horz" wrap="none" lIns="72000" tIns="72000" rIns="72000" bIns="72000" numCol="1" anchor="ctr" anchorCtr="0" compatLnSpc="1">
            <a:prstTxWarp prst="textNoShape">
              <a:avLst/>
            </a:prstTxWarp>
          </a:bodyPr>
          <a:lstStyle/>
          <a:p>
            <a:pPr algn="ctr">
              <a:spcAft>
                <a:spcPts val="1200"/>
              </a:spcAft>
            </a:pPr>
            <a:r>
              <a:rPr lang="en-US" sz="1600" dirty="0">
                <a:solidFill>
                  <a:schemeClr val="bg1"/>
                </a:solidFill>
              </a:rPr>
              <a:t>In the future,</a:t>
            </a:r>
            <a:br>
              <a:rPr lang="en-US" sz="1600" dirty="0">
                <a:solidFill>
                  <a:schemeClr val="bg1"/>
                </a:solidFill>
              </a:rPr>
            </a:br>
            <a:r>
              <a:rPr lang="en-US" sz="1600" dirty="0">
                <a:solidFill>
                  <a:schemeClr val="bg1"/>
                </a:solidFill>
              </a:rPr>
              <a:t>I wish I …</a:t>
            </a:r>
          </a:p>
          <a:p>
            <a:pPr algn="ctr">
              <a:spcAft>
                <a:spcPts val="1200"/>
              </a:spcAft>
            </a:pPr>
            <a:r>
              <a:rPr lang="en-US" sz="1600" dirty="0">
                <a:solidFill>
                  <a:schemeClr val="bg1"/>
                </a:solidFill>
              </a:rPr>
              <a:t>That’s why I’m</a:t>
            </a:r>
            <a:br>
              <a:rPr lang="en-US" sz="1600" dirty="0">
                <a:solidFill>
                  <a:schemeClr val="bg1"/>
                </a:solidFill>
              </a:rPr>
            </a:br>
            <a:r>
              <a:rPr lang="en-US" sz="1600" dirty="0">
                <a:solidFill>
                  <a:schemeClr val="bg1"/>
                </a:solidFill>
              </a:rPr>
              <a:t>asking you …</a:t>
            </a:r>
          </a:p>
        </p:txBody>
      </p:sp>
      <p:sp>
        <p:nvSpPr>
          <p:cNvPr id="15" name="Freeform 6">
            <a:extLst>
              <a:ext uri="{FF2B5EF4-FFF2-40B4-BE49-F238E27FC236}">
                <a16:creationId xmlns:a16="http://schemas.microsoft.com/office/drawing/2014/main" id="{332AD742-7999-4AD8-A465-4176BF037E36}"/>
              </a:ext>
            </a:extLst>
          </p:cNvPr>
          <p:cNvSpPr>
            <a:spLocks/>
          </p:cNvSpPr>
          <p:nvPr userDrawn="1"/>
        </p:nvSpPr>
        <p:spPr bwMode="auto">
          <a:xfrm>
            <a:off x="1432216" y="4165816"/>
            <a:ext cx="1639448" cy="1639448"/>
          </a:xfrm>
          <a:prstGeom prst="wedgeEllipseCallout">
            <a:avLst>
              <a:gd name="adj1" fmla="val 40763"/>
              <a:gd name="adj2" fmla="val 47966"/>
            </a:avLst>
          </a:prstGeom>
          <a:solidFill>
            <a:schemeClr val="accent2"/>
          </a:solidFill>
          <a:ln>
            <a:solidFill>
              <a:schemeClr val="bg1"/>
            </a:solidFill>
          </a:ln>
        </p:spPr>
        <p:txBody>
          <a:bodyPr vert="horz" wrap="none" lIns="72000" tIns="72000" rIns="72000" bIns="180000" numCol="1" anchor="ctr" anchorCtr="0" compatLnSpc="1">
            <a:prstTxWarp prst="textNoShape">
              <a:avLst/>
            </a:prstTxWarp>
          </a:bodyPr>
          <a:lstStyle/>
          <a:p>
            <a:pPr algn="ctr"/>
            <a:r>
              <a:rPr lang="en-GB" sz="1600" dirty="0">
                <a:solidFill>
                  <a:schemeClr val="bg1"/>
                </a:solidFill>
              </a:rPr>
              <a:t>I</a:t>
            </a:r>
            <a:br>
              <a:rPr lang="en-GB" sz="1600" dirty="0">
                <a:solidFill>
                  <a:schemeClr val="bg1"/>
                </a:solidFill>
              </a:rPr>
            </a:br>
            <a:r>
              <a:rPr lang="en-GB" sz="1600" dirty="0">
                <a:solidFill>
                  <a:schemeClr val="bg1"/>
                </a:solidFill>
              </a:rPr>
              <a:t>realized …</a:t>
            </a:r>
          </a:p>
        </p:txBody>
      </p:sp>
      <p:sp>
        <p:nvSpPr>
          <p:cNvPr id="16" name="Freeform 6">
            <a:extLst>
              <a:ext uri="{FF2B5EF4-FFF2-40B4-BE49-F238E27FC236}">
                <a16:creationId xmlns:a16="http://schemas.microsoft.com/office/drawing/2014/main" id="{ADF48982-93A9-4366-A6E4-AE4083E2E85D}"/>
              </a:ext>
            </a:extLst>
          </p:cNvPr>
          <p:cNvSpPr>
            <a:spLocks/>
          </p:cNvSpPr>
          <p:nvPr userDrawn="1"/>
        </p:nvSpPr>
        <p:spPr bwMode="auto">
          <a:xfrm flipH="1">
            <a:off x="6312024" y="980920"/>
            <a:ext cx="1728000" cy="1728000"/>
          </a:xfrm>
          <a:prstGeom prst="wedgeEllipseCallout">
            <a:avLst>
              <a:gd name="adj1" fmla="val 42147"/>
              <a:gd name="adj2" fmla="val 51427"/>
            </a:avLst>
          </a:prstGeom>
          <a:solidFill>
            <a:schemeClr val="accent2"/>
          </a:solidFill>
          <a:ln>
            <a:solidFill>
              <a:schemeClr val="bg1"/>
            </a:solidFill>
          </a:ln>
        </p:spPr>
        <p:txBody>
          <a:bodyPr vert="horz" wrap="none" lIns="72000" tIns="144000" rIns="72000" bIns="72000" numCol="1" anchor="ctr" anchorCtr="0" compatLnSpc="1">
            <a:prstTxWarp prst="textNoShape">
              <a:avLst/>
            </a:prstTxWarp>
          </a:bodyPr>
          <a:lstStyle/>
          <a:p>
            <a:pPr algn="ctr">
              <a:spcAft>
                <a:spcPts val="600"/>
              </a:spcAft>
            </a:pPr>
            <a:r>
              <a:rPr lang="en-US" sz="1600" dirty="0">
                <a:solidFill>
                  <a:schemeClr val="bg1"/>
                </a:solidFill>
              </a:rPr>
              <a:t>I feel …</a:t>
            </a:r>
          </a:p>
          <a:p>
            <a:pPr algn="ctr">
              <a:spcAft>
                <a:spcPts val="600"/>
              </a:spcAft>
            </a:pPr>
            <a:r>
              <a:rPr lang="en-US" sz="1600" dirty="0">
                <a:solidFill>
                  <a:schemeClr val="bg1"/>
                </a:solidFill>
              </a:rPr>
              <a:t>This makes</a:t>
            </a:r>
            <a:br>
              <a:rPr lang="en-US" sz="1600" dirty="0">
                <a:solidFill>
                  <a:schemeClr val="bg1"/>
                </a:solidFill>
              </a:rPr>
            </a:br>
            <a:r>
              <a:rPr lang="en-US" sz="1600" dirty="0">
                <a:solidFill>
                  <a:schemeClr val="bg1"/>
                </a:solidFill>
              </a:rPr>
              <a:t>me …</a:t>
            </a:r>
          </a:p>
        </p:txBody>
      </p:sp>
      <p:sp>
        <p:nvSpPr>
          <p:cNvPr id="17" name="Freeform 23">
            <a:extLst>
              <a:ext uri="{FF2B5EF4-FFF2-40B4-BE49-F238E27FC236}">
                <a16:creationId xmlns:a16="http://schemas.microsoft.com/office/drawing/2014/main" id="{CC2608DB-DD10-4464-81E0-870F85613BCE}"/>
              </a:ext>
            </a:extLst>
          </p:cNvPr>
          <p:cNvSpPr>
            <a:spLocks/>
          </p:cNvSpPr>
          <p:nvPr userDrawn="1"/>
        </p:nvSpPr>
        <p:spPr bwMode="auto">
          <a:xfrm>
            <a:off x="5161582" y="3014454"/>
            <a:ext cx="963330" cy="1835910"/>
          </a:xfrm>
          <a:custGeom>
            <a:avLst/>
            <a:gdLst>
              <a:gd name="T0" fmla="*/ 174 w 174"/>
              <a:gd name="T1" fmla="*/ 302 h 331"/>
              <a:gd name="T2" fmla="*/ 155 w 174"/>
              <a:gd name="T3" fmla="*/ 272 h 331"/>
              <a:gd name="T4" fmla="*/ 59 w 174"/>
              <a:gd name="T5" fmla="*/ 165 h 331"/>
              <a:gd name="T6" fmla="*/ 158 w 174"/>
              <a:gd name="T7" fmla="*/ 59 h 331"/>
              <a:gd name="T8" fmla="*/ 141 w 174"/>
              <a:gd name="T9" fmla="*/ 33 h 331"/>
              <a:gd name="T10" fmla="*/ 141 w 174"/>
              <a:gd name="T11" fmla="*/ 25 h 331"/>
              <a:gd name="T12" fmla="*/ 157 w 174"/>
              <a:gd name="T13" fmla="*/ 0 h 331"/>
              <a:gd name="T14" fmla="*/ 0 w 174"/>
              <a:gd name="T15" fmla="*/ 165 h 331"/>
              <a:gd name="T16" fmla="*/ 25 w 174"/>
              <a:gd name="T17" fmla="*/ 253 h 331"/>
              <a:gd name="T18" fmla="*/ 2 w 174"/>
              <a:gd name="T19" fmla="*/ 278 h 331"/>
              <a:gd name="T20" fmla="*/ 44 w 174"/>
              <a:gd name="T21" fmla="*/ 278 h 331"/>
              <a:gd name="T22" fmla="*/ 156 w 174"/>
              <a:gd name="T23" fmla="*/ 331 h 331"/>
              <a:gd name="T24" fmla="*/ 174 w 174"/>
              <a:gd name="T25" fmla="*/ 302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4" h="331">
                <a:moveTo>
                  <a:pt x="174" y="302"/>
                </a:moveTo>
                <a:cubicBezTo>
                  <a:pt x="155" y="272"/>
                  <a:pt x="155" y="272"/>
                  <a:pt x="155" y="272"/>
                </a:cubicBezTo>
                <a:cubicBezTo>
                  <a:pt x="101" y="267"/>
                  <a:pt x="59" y="221"/>
                  <a:pt x="59" y="165"/>
                </a:cubicBezTo>
                <a:cubicBezTo>
                  <a:pt x="59" y="109"/>
                  <a:pt x="102" y="63"/>
                  <a:pt x="158" y="59"/>
                </a:cubicBezTo>
                <a:cubicBezTo>
                  <a:pt x="141" y="33"/>
                  <a:pt x="141" y="33"/>
                  <a:pt x="141" y="33"/>
                </a:cubicBezTo>
                <a:cubicBezTo>
                  <a:pt x="139" y="31"/>
                  <a:pt x="139" y="28"/>
                  <a:pt x="141" y="25"/>
                </a:cubicBezTo>
                <a:cubicBezTo>
                  <a:pt x="157" y="0"/>
                  <a:pt x="157" y="0"/>
                  <a:pt x="157" y="0"/>
                </a:cubicBezTo>
                <a:cubicBezTo>
                  <a:pt x="70" y="5"/>
                  <a:pt x="0" y="77"/>
                  <a:pt x="0" y="165"/>
                </a:cubicBezTo>
                <a:cubicBezTo>
                  <a:pt x="0" y="197"/>
                  <a:pt x="9" y="227"/>
                  <a:pt x="25" y="253"/>
                </a:cubicBezTo>
                <a:cubicBezTo>
                  <a:pt x="2" y="278"/>
                  <a:pt x="2" y="278"/>
                  <a:pt x="2" y="278"/>
                </a:cubicBezTo>
                <a:cubicBezTo>
                  <a:pt x="44" y="278"/>
                  <a:pt x="44" y="278"/>
                  <a:pt x="44" y="278"/>
                </a:cubicBezTo>
                <a:cubicBezTo>
                  <a:pt x="72" y="308"/>
                  <a:pt x="111" y="328"/>
                  <a:pt x="156" y="331"/>
                </a:cubicBezTo>
                <a:lnTo>
                  <a:pt x="174" y="30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a:spcAft>
                <a:spcPts val="1200"/>
              </a:spcAft>
            </a:pPr>
            <a:endParaRPr lang="en-GB" dirty="0"/>
          </a:p>
        </p:txBody>
      </p:sp>
      <p:sp>
        <p:nvSpPr>
          <p:cNvPr id="18" name="Freeform 25">
            <a:extLst>
              <a:ext uri="{FF2B5EF4-FFF2-40B4-BE49-F238E27FC236}">
                <a16:creationId xmlns:a16="http://schemas.microsoft.com/office/drawing/2014/main" id="{F66674F8-C5EF-4E65-8075-F4F493E4A6C0}"/>
              </a:ext>
            </a:extLst>
          </p:cNvPr>
          <p:cNvSpPr>
            <a:spLocks/>
          </p:cNvSpPr>
          <p:nvPr userDrawn="1"/>
        </p:nvSpPr>
        <p:spPr bwMode="auto">
          <a:xfrm>
            <a:off x="8025558" y="5466987"/>
            <a:ext cx="330418" cy="842331"/>
          </a:xfrm>
          <a:custGeom>
            <a:avLst/>
            <a:gdLst>
              <a:gd name="T0" fmla="*/ 30 w 60"/>
              <a:gd name="T1" fmla="*/ 0 h 152"/>
              <a:gd name="T2" fmla="*/ 0 w 60"/>
              <a:gd name="T3" fmla="*/ 30 h 152"/>
              <a:gd name="T4" fmla="*/ 0 w 60"/>
              <a:gd name="T5" fmla="*/ 152 h 152"/>
              <a:gd name="T6" fmla="*/ 60 w 60"/>
              <a:gd name="T7" fmla="*/ 152 h 152"/>
              <a:gd name="T8" fmla="*/ 60 w 60"/>
              <a:gd name="T9" fmla="*/ 30 h 152"/>
              <a:gd name="T10" fmla="*/ 30 w 60"/>
              <a:gd name="T11" fmla="*/ 0 h 152"/>
            </a:gdLst>
            <a:ahLst/>
            <a:cxnLst>
              <a:cxn ang="0">
                <a:pos x="T0" y="T1"/>
              </a:cxn>
              <a:cxn ang="0">
                <a:pos x="T2" y="T3"/>
              </a:cxn>
              <a:cxn ang="0">
                <a:pos x="T4" y="T5"/>
              </a:cxn>
              <a:cxn ang="0">
                <a:pos x="T6" y="T7"/>
              </a:cxn>
              <a:cxn ang="0">
                <a:pos x="T8" y="T9"/>
              </a:cxn>
              <a:cxn ang="0">
                <a:pos x="T10" y="T11"/>
              </a:cxn>
            </a:cxnLst>
            <a:rect l="0" t="0" r="r" b="b"/>
            <a:pathLst>
              <a:path w="60" h="152">
                <a:moveTo>
                  <a:pt x="30" y="0"/>
                </a:moveTo>
                <a:cubicBezTo>
                  <a:pt x="13" y="0"/>
                  <a:pt x="0" y="13"/>
                  <a:pt x="0" y="30"/>
                </a:cubicBezTo>
                <a:cubicBezTo>
                  <a:pt x="0" y="152"/>
                  <a:pt x="0" y="152"/>
                  <a:pt x="0" y="152"/>
                </a:cubicBezTo>
                <a:cubicBezTo>
                  <a:pt x="60" y="152"/>
                  <a:pt x="60" y="152"/>
                  <a:pt x="60" y="152"/>
                </a:cubicBezTo>
                <a:cubicBezTo>
                  <a:pt x="60" y="30"/>
                  <a:pt x="60" y="30"/>
                  <a:pt x="60" y="30"/>
                </a:cubicBezTo>
                <a:cubicBezTo>
                  <a:pt x="60" y="13"/>
                  <a:pt x="47" y="0"/>
                  <a:pt x="30"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spcAft>
                <a:spcPts val="1200"/>
              </a:spcAft>
            </a:pPr>
            <a:endParaRPr lang="en-GB" dirty="0"/>
          </a:p>
        </p:txBody>
      </p:sp>
      <p:sp>
        <p:nvSpPr>
          <p:cNvPr id="19" name="Freeform 26">
            <a:extLst>
              <a:ext uri="{FF2B5EF4-FFF2-40B4-BE49-F238E27FC236}">
                <a16:creationId xmlns:a16="http://schemas.microsoft.com/office/drawing/2014/main" id="{A11CD047-DDAB-4306-B22B-3DCBBC89ED62}"/>
              </a:ext>
            </a:extLst>
          </p:cNvPr>
          <p:cNvSpPr>
            <a:spLocks/>
          </p:cNvSpPr>
          <p:nvPr userDrawn="1"/>
        </p:nvSpPr>
        <p:spPr bwMode="auto">
          <a:xfrm>
            <a:off x="7846391" y="5306433"/>
            <a:ext cx="742277" cy="1002887"/>
          </a:xfrm>
          <a:custGeom>
            <a:avLst/>
            <a:gdLst>
              <a:gd name="T0" fmla="*/ 67 w 134"/>
              <a:gd name="T1" fmla="*/ 0 h 181"/>
              <a:gd name="T2" fmla="*/ 0 w 134"/>
              <a:gd name="T3" fmla="*/ 68 h 181"/>
              <a:gd name="T4" fmla="*/ 0 w 134"/>
              <a:gd name="T5" fmla="*/ 181 h 181"/>
              <a:gd name="T6" fmla="*/ 22 w 134"/>
              <a:gd name="T7" fmla="*/ 181 h 181"/>
              <a:gd name="T8" fmla="*/ 22 w 134"/>
              <a:gd name="T9" fmla="*/ 59 h 181"/>
              <a:gd name="T10" fmla="*/ 62 w 134"/>
              <a:gd name="T11" fmla="*/ 19 h 181"/>
              <a:gd name="T12" fmla="*/ 102 w 134"/>
              <a:gd name="T13" fmla="*/ 59 h 181"/>
              <a:gd name="T14" fmla="*/ 102 w 134"/>
              <a:gd name="T15" fmla="*/ 181 h 181"/>
              <a:gd name="T16" fmla="*/ 134 w 134"/>
              <a:gd name="T17" fmla="*/ 181 h 181"/>
              <a:gd name="T18" fmla="*/ 134 w 134"/>
              <a:gd name="T19" fmla="*/ 68 h 181"/>
              <a:gd name="T20" fmla="*/ 67 w 134"/>
              <a:gd name="T21"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 h="181">
                <a:moveTo>
                  <a:pt x="67" y="0"/>
                </a:moveTo>
                <a:cubicBezTo>
                  <a:pt x="30" y="0"/>
                  <a:pt x="0" y="30"/>
                  <a:pt x="0" y="68"/>
                </a:cubicBezTo>
                <a:cubicBezTo>
                  <a:pt x="0" y="181"/>
                  <a:pt x="0" y="181"/>
                  <a:pt x="0" y="181"/>
                </a:cubicBezTo>
                <a:cubicBezTo>
                  <a:pt x="22" y="181"/>
                  <a:pt x="22" y="181"/>
                  <a:pt x="22" y="181"/>
                </a:cubicBezTo>
                <a:cubicBezTo>
                  <a:pt x="22" y="59"/>
                  <a:pt x="22" y="59"/>
                  <a:pt x="22" y="59"/>
                </a:cubicBezTo>
                <a:cubicBezTo>
                  <a:pt x="22" y="37"/>
                  <a:pt x="40" y="19"/>
                  <a:pt x="62" y="19"/>
                </a:cubicBezTo>
                <a:cubicBezTo>
                  <a:pt x="84" y="19"/>
                  <a:pt x="102" y="37"/>
                  <a:pt x="102" y="59"/>
                </a:cubicBezTo>
                <a:cubicBezTo>
                  <a:pt x="102" y="181"/>
                  <a:pt x="102" y="181"/>
                  <a:pt x="102" y="181"/>
                </a:cubicBezTo>
                <a:cubicBezTo>
                  <a:pt x="134" y="181"/>
                  <a:pt x="134" y="181"/>
                  <a:pt x="134" y="181"/>
                </a:cubicBezTo>
                <a:cubicBezTo>
                  <a:pt x="134" y="68"/>
                  <a:pt x="134" y="68"/>
                  <a:pt x="134" y="68"/>
                </a:cubicBezTo>
                <a:cubicBezTo>
                  <a:pt x="134" y="30"/>
                  <a:pt x="104" y="0"/>
                  <a:pt x="67"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spcAft>
                <a:spcPts val="1200"/>
              </a:spcAft>
            </a:pPr>
            <a:endParaRPr lang="en-GB" dirty="0"/>
          </a:p>
        </p:txBody>
      </p:sp>
      <p:sp>
        <p:nvSpPr>
          <p:cNvPr id="25" name="Oval 27">
            <a:extLst>
              <a:ext uri="{FF2B5EF4-FFF2-40B4-BE49-F238E27FC236}">
                <a16:creationId xmlns:a16="http://schemas.microsoft.com/office/drawing/2014/main" id="{A6327FD5-8C58-4EAC-9B5D-5BBB4DF33CCD}"/>
              </a:ext>
            </a:extLst>
          </p:cNvPr>
          <p:cNvSpPr>
            <a:spLocks noChangeArrowheads="1"/>
          </p:cNvSpPr>
          <p:nvPr userDrawn="1"/>
        </p:nvSpPr>
        <p:spPr bwMode="auto">
          <a:xfrm>
            <a:off x="3532028" y="4364045"/>
            <a:ext cx="851640" cy="853966"/>
          </a:xfrm>
          <a:prstGeom prst="ellipse">
            <a:avLst/>
          </a:prstGeom>
          <a:solidFill>
            <a:schemeClr val="accent2"/>
          </a:solidFill>
          <a:ln>
            <a:noFill/>
          </a:ln>
        </p:spPr>
        <p:txBody>
          <a:bodyPr vert="horz" wrap="square" lIns="91440" tIns="45720" rIns="91440" bIns="45720" numCol="1" anchor="t" anchorCtr="0" compatLnSpc="1">
            <a:prstTxWarp prst="textNoShape">
              <a:avLst/>
            </a:prstTxWarp>
          </a:bodyPr>
          <a:lstStyle/>
          <a:p>
            <a:pPr>
              <a:spcAft>
                <a:spcPts val="1200"/>
              </a:spcAft>
            </a:pPr>
            <a:endParaRPr lang="en-GB" dirty="0"/>
          </a:p>
        </p:txBody>
      </p:sp>
      <p:sp>
        <p:nvSpPr>
          <p:cNvPr id="26" name="Freeform 28">
            <a:extLst>
              <a:ext uri="{FF2B5EF4-FFF2-40B4-BE49-F238E27FC236}">
                <a16:creationId xmlns:a16="http://schemas.microsoft.com/office/drawing/2014/main" id="{7329EF68-B790-4A9A-9EA0-8FF3DCCBD10B}"/>
              </a:ext>
            </a:extLst>
          </p:cNvPr>
          <p:cNvSpPr>
            <a:spLocks/>
          </p:cNvSpPr>
          <p:nvPr userDrawn="1"/>
        </p:nvSpPr>
        <p:spPr bwMode="auto">
          <a:xfrm>
            <a:off x="3792638" y="5466987"/>
            <a:ext cx="330418" cy="842331"/>
          </a:xfrm>
          <a:custGeom>
            <a:avLst/>
            <a:gdLst>
              <a:gd name="T0" fmla="*/ 30 w 60"/>
              <a:gd name="T1" fmla="*/ 0 h 152"/>
              <a:gd name="T2" fmla="*/ 60 w 60"/>
              <a:gd name="T3" fmla="*/ 30 h 152"/>
              <a:gd name="T4" fmla="*/ 60 w 60"/>
              <a:gd name="T5" fmla="*/ 152 h 152"/>
              <a:gd name="T6" fmla="*/ 0 w 60"/>
              <a:gd name="T7" fmla="*/ 152 h 152"/>
              <a:gd name="T8" fmla="*/ 0 w 60"/>
              <a:gd name="T9" fmla="*/ 30 h 152"/>
              <a:gd name="T10" fmla="*/ 30 w 60"/>
              <a:gd name="T11" fmla="*/ 0 h 152"/>
            </a:gdLst>
            <a:ahLst/>
            <a:cxnLst>
              <a:cxn ang="0">
                <a:pos x="T0" y="T1"/>
              </a:cxn>
              <a:cxn ang="0">
                <a:pos x="T2" y="T3"/>
              </a:cxn>
              <a:cxn ang="0">
                <a:pos x="T4" y="T5"/>
              </a:cxn>
              <a:cxn ang="0">
                <a:pos x="T6" y="T7"/>
              </a:cxn>
              <a:cxn ang="0">
                <a:pos x="T8" y="T9"/>
              </a:cxn>
              <a:cxn ang="0">
                <a:pos x="T10" y="T11"/>
              </a:cxn>
            </a:cxnLst>
            <a:rect l="0" t="0" r="r" b="b"/>
            <a:pathLst>
              <a:path w="60" h="152">
                <a:moveTo>
                  <a:pt x="30" y="0"/>
                </a:moveTo>
                <a:cubicBezTo>
                  <a:pt x="47" y="0"/>
                  <a:pt x="60" y="13"/>
                  <a:pt x="60" y="30"/>
                </a:cubicBezTo>
                <a:cubicBezTo>
                  <a:pt x="60" y="152"/>
                  <a:pt x="60" y="152"/>
                  <a:pt x="60" y="152"/>
                </a:cubicBezTo>
                <a:cubicBezTo>
                  <a:pt x="0" y="152"/>
                  <a:pt x="0" y="152"/>
                  <a:pt x="0" y="152"/>
                </a:cubicBezTo>
                <a:cubicBezTo>
                  <a:pt x="0" y="30"/>
                  <a:pt x="0" y="30"/>
                  <a:pt x="0" y="30"/>
                </a:cubicBezTo>
                <a:cubicBezTo>
                  <a:pt x="0" y="13"/>
                  <a:pt x="13" y="0"/>
                  <a:pt x="30"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a:spcAft>
                <a:spcPts val="1200"/>
              </a:spcAft>
            </a:pPr>
            <a:endParaRPr lang="en-GB" dirty="0"/>
          </a:p>
        </p:txBody>
      </p:sp>
      <p:sp>
        <p:nvSpPr>
          <p:cNvPr id="27" name="Freeform 29">
            <a:extLst>
              <a:ext uri="{FF2B5EF4-FFF2-40B4-BE49-F238E27FC236}">
                <a16:creationId xmlns:a16="http://schemas.microsoft.com/office/drawing/2014/main" id="{8F13EA3F-F1D7-4C39-829F-F07431F30B2E}"/>
              </a:ext>
            </a:extLst>
          </p:cNvPr>
          <p:cNvSpPr>
            <a:spLocks/>
          </p:cNvSpPr>
          <p:nvPr userDrawn="1"/>
        </p:nvSpPr>
        <p:spPr bwMode="auto">
          <a:xfrm>
            <a:off x="3559949" y="5306433"/>
            <a:ext cx="746931" cy="1002887"/>
          </a:xfrm>
          <a:custGeom>
            <a:avLst/>
            <a:gdLst>
              <a:gd name="T0" fmla="*/ 67 w 135"/>
              <a:gd name="T1" fmla="*/ 0 h 181"/>
              <a:gd name="T2" fmla="*/ 135 w 135"/>
              <a:gd name="T3" fmla="*/ 68 h 181"/>
              <a:gd name="T4" fmla="*/ 135 w 135"/>
              <a:gd name="T5" fmla="*/ 181 h 181"/>
              <a:gd name="T6" fmla="*/ 112 w 135"/>
              <a:gd name="T7" fmla="*/ 181 h 181"/>
              <a:gd name="T8" fmla="*/ 112 w 135"/>
              <a:gd name="T9" fmla="*/ 59 h 181"/>
              <a:gd name="T10" fmla="*/ 72 w 135"/>
              <a:gd name="T11" fmla="*/ 19 h 181"/>
              <a:gd name="T12" fmla="*/ 32 w 135"/>
              <a:gd name="T13" fmla="*/ 59 h 181"/>
              <a:gd name="T14" fmla="*/ 32 w 135"/>
              <a:gd name="T15" fmla="*/ 181 h 181"/>
              <a:gd name="T16" fmla="*/ 0 w 135"/>
              <a:gd name="T17" fmla="*/ 181 h 181"/>
              <a:gd name="T18" fmla="*/ 0 w 135"/>
              <a:gd name="T19" fmla="*/ 68 h 181"/>
              <a:gd name="T20" fmla="*/ 67 w 135"/>
              <a:gd name="T21"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5" h="181">
                <a:moveTo>
                  <a:pt x="67" y="0"/>
                </a:moveTo>
                <a:cubicBezTo>
                  <a:pt x="104" y="0"/>
                  <a:pt x="135" y="30"/>
                  <a:pt x="135" y="68"/>
                </a:cubicBezTo>
                <a:cubicBezTo>
                  <a:pt x="135" y="181"/>
                  <a:pt x="135" y="181"/>
                  <a:pt x="135" y="181"/>
                </a:cubicBezTo>
                <a:cubicBezTo>
                  <a:pt x="112" y="181"/>
                  <a:pt x="112" y="181"/>
                  <a:pt x="112" y="181"/>
                </a:cubicBezTo>
                <a:cubicBezTo>
                  <a:pt x="112" y="59"/>
                  <a:pt x="112" y="59"/>
                  <a:pt x="112" y="59"/>
                </a:cubicBezTo>
                <a:cubicBezTo>
                  <a:pt x="112" y="37"/>
                  <a:pt x="94" y="19"/>
                  <a:pt x="72" y="19"/>
                </a:cubicBezTo>
                <a:cubicBezTo>
                  <a:pt x="50" y="19"/>
                  <a:pt x="32" y="37"/>
                  <a:pt x="32" y="59"/>
                </a:cubicBezTo>
                <a:cubicBezTo>
                  <a:pt x="32" y="181"/>
                  <a:pt x="32" y="181"/>
                  <a:pt x="32" y="181"/>
                </a:cubicBezTo>
                <a:cubicBezTo>
                  <a:pt x="0" y="181"/>
                  <a:pt x="0" y="181"/>
                  <a:pt x="0" y="181"/>
                </a:cubicBezTo>
                <a:cubicBezTo>
                  <a:pt x="0" y="68"/>
                  <a:pt x="0" y="68"/>
                  <a:pt x="0" y="68"/>
                </a:cubicBezTo>
                <a:cubicBezTo>
                  <a:pt x="0" y="30"/>
                  <a:pt x="30" y="0"/>
                  <a:pt x="67"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a:spcAft>
                <a:spcPts val="1200"/>
              </a:spcAft>
            </a:pPr>
            <a:endParaRPr lang="en-GB" dirty="0"/>
          </a:p>
        </p:txBody>
      </p:sp>
      <p:sp>
        <p:nvSpPr>
          <p:cNvPr id="28" name="Freeform 30">
            <a:extLst>
              <a:ext uri="{FF2B5EF4-FFF2-40B4-BE49-F238E27FC236}">
                <a16:creationId xmlns:a16="http://schemas.microsoft.com/office/drawing/2014/main" id="{69EFBEC2-0775-4CCB-BAA5-3E51DBC6C07E}"/>
              </a:ext>
            </a:extLst>
          </p:cNvPr>
          <p:cNvSpPr>
            <a:spLocks/>
          </p:cNvSpPr>
          <p:nvPr userDrawn="1"/>
        </p:nvSpPr>
        <p:spPr bwMode="auto">
          <a:xfrm>
            <a:off x="6031837" y="3014454"/>
            <a:ext cx="963330" cy="1835910"/>
          </a:xfrm>
          <a:custGeom>
            <a:avLst/>
            <a:gdLst>
              <a:gd name="T0" fmla="*/ 174 w 174"/>
              <a:gd name="T1" fmla="*/ 165 h 331"/>
              <a:gd name="T2" fmla="*/ 18 w 174"/>
              <a:gd name="T3" fmla="*/ 0 h 331"/>
              <a:gd name="T4" fmla="*/ 0 w 174"/>
              <a:gd name="T5" fmla="*/ 29 h 331"/>
              <a:gd name="T6" fmla="*/ 19 w 174"/>
              <a:gd name="T7" fmla="*/ 59 h 331"/>
              <a:gd name="T8" fmla="*/ 116 w 174"/>
              <a:gd name="T9" fmla="*/ 165 h 331"/>
              <a:gd name="T10" fmla="*/ 17 w 174"/>
              <a:gd name="T11" fmla="*/ 272 h 331"/>
              <a:gd name="T12" fmla="*/ 33 w 174"/>
              <a:gd name="T13" fmla="*/ 298 h 331"/>
              <a:gd name="T14" fmla="*/ 33 w 174"/>
              <a:gd name="T15" fmla="*/ 306 h 331"/>
              <a:gd name="T16" fmla="*/ 17 w 174"/>
              <a:gd name="T17" fmla="*/ 331 h 331"/>
              <a:gd name="T18" fmla="*/ 130 w 174"/>
              <a:gd name="T19" fmla="*/ 278 h 331"/>
              <a:gd name="T20" fmla="*/ 172 w 174"/>
              <a:gd name="T21" fmla="*/ 278 h 331"/>
              <a:gd name="T22" fmla="*/ 149 w 174"/>
              <a:gd name="T23" fmla="*/ 253 h 331"/>
              <a:gd name="T24" fmla="*/ 174 w 174"/>
              <a:gd name="T25" fmla="*/ 165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4" h="331">
                <a:moveTo>
                  <a:pt x="174" y="165"/>
                </a:moveTo>
                <a:cubicBezTo>
                  <a:pt x="174" y="77"/>
                  <a:pt x="105" y="5"/>
                  <a:pt x="18" y="0"/>
                </a:cubicBezTo>
                <a:cubicBezTo>
                  <a:pt x="0" y="29"/>
                  <a:pt x="0" y="29"/>
                  <a:pt x="0" y="29"/>
                </a:cubicBezTo>
                <a:cubicBezTo>
                  <a:pt x="19" y="59"/>
                  <a:pt x="19" y="59"/>
                  <a:pt x="19" y="59"/>
                </a:cubicBezTo>
                <a:cubicBezTo>
                  <a:pt x="73" y="64"/>
                  <a:pt x="116" y="110"/>
                  <a:pt x="116" y="165"/>
                </a:cubicBezTo>
                <a:cubicBezTo>
                  <a:pt x="116" y="222"/>
                  <a:pt x="72" y="268"/>
                  <a:pt x="17" y="272"/>
                </a:cubicBezTo>
                <a:cubicBezTo>
                  <a:pt x="33" y="298"/>
                  <a:pt x="33" y="298"/>
                  <a:pt x="33" y="298"/>
                </a:cubicBezTo>
                <a:cubicBezTo>
                  <a:pt x="35" y="300"/>
                  <a:pt x="35" y="303"/>
                  <a:pt x="33" y="306"/>
                </a:cubicBezTo>
                <a:cubicBezTo>
                  <a:pt x="17" y="331"/>
                  <a:pt x="17" y="331"/>
                  <a:pt x="17" y="331"/>
                </a:cubicBezTo>
                <a:cubicBezTo>
                  <a:pt x="62" y="329"/>
                  <a:pt x="102" y="309"/>
                  <a:pt x="130" y="278"/>
                </a:cubicBezTo>
                <a:cubicBezTo>
                  <a:pt x="172" y="278"/>
                  <a:pt x="172" y="278"/>
                  <a:pt x="172" y="278"/>
                </a:cubicBezTo>
                <a:cubicBezTo>
                  <a:pt x="149" y="253"/>
                  <a:pt x="149" y="253"/>
                  <a:pt x="149" y="253"/>
                </a:cubicBezTo>
                <a:cubicBezTo>
                  <a:pt x="165" y="227"/>
                  <a:pt x="174" y="197"/>
                  <a:pt x="174" y="16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spcAft>
                <a:spcPts val="1200"/>
              </a:spcAft>
            </a:pPr>
            <a:endParaRPr lang="en-GB" dirty="0"/>
          </a:p>
        </p:txBody>
      </p:sp>
      <p:sp>
        <p:nvSpPr>
          <p:cNvPr id="29" name="Rechteck 28">
            <a:extLst>
              <a:ext uri="{FF2B5EF4-FFF2-40B4-BE49-F238E27FC236}">
                <a16:creationId xmlns:a16="http://schemas.microsoft.com/office/drawing/2014/main" id="{B0EFCD27-609E-463E-9F64-0EE88ADB8F12}"/>
              </a:ext>
            </a:extLst>
          </p:cNvPr>
          <p:cNvSpPr/>
          <p:nvPr userDrawn="1"/>
        </p:nvSpPr>
        <p:spPr>
          <a:xfrm>
            <a:off x="3143672" y="3232333"/>
            <a:ext cx="1500298" cy="91674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b" anchorCtr="0"/>
          <a:lstStyle/>
          <a:p>
            <a:pPr algn="ctr">
              <a:spcAft>
                <a:spcPts val="600"/>
              </a:spcAft>
            </a:pPr>
            <a:r>
              <a:rPr lang="en-US" sz="1600" dirty="0">
                <a:solidFill>
                  <a:schemeClr val="accent2"/>
                </a:solidFill>
                <a:latin typeface="+mj-lt"/>
              </a:rPr>
              <a:t>R</a:t>
            </a:r>
            <a:r>
              <a:rPr lang="en-US" sz="1600" dirty="0">
                <a:solidFill>
                  <a:schemeClr val="tx1"/>
                </a:solidFill>
              </a:rPr>
              <a:t>ealization</a:t>
            </a:r>
          </a:p>
          <a:p>
            <a:pPr algn="ctr">
              <a:spcAft>
                <a:spcPts val="600"/>
              </a:spcAft>
            </a:pPr>
            <a:r>
              <a:rPr lang="en-US" sz="1600" dirty="0">
                <a:solidFill>
                  <a:schemeClr val="accent2"/>
                </a:solidFill>
                <a:latin typeface="+mj-lt"/>
              </a:rPr>
              <a:t>R</a:t>
            </a:r>
            <a:r>
              <a:rPr lang="en-US" sz="1600" dirty="0">
                <a:solidFill>
                  <a:schemeClr val="tx1"/>
                </a:solidFill>
              </a:rPr>
              <a:t>esults</a:t>
            </a:r>
          </a:p>
          <a:p>
            <a:pPr algn="ctr">
              <a:spcAft>
                <a:spcPts val="600"/>
              </a:spcAft>
            </a:pPr>
            <a:r>
              <a:rPr lang="en-US" sz="1600" dirty="0">
                <a:solidFill>
                  <a:schemeClr val="accent2"/>
                </a:solidFill>
                <a:latin typeface="+mj-lt"/>
              </a:rPr>
              <a:t>R</a:t>
            </a:r>
            <a:r>
              <a:rPr lang="en-US" sz="1600" dirty="0">
                <a:solidFill>
                  <a:schemeClr val="tx1"/>
                </a:solidFill>
              </a:rPr>
              <a:t>equest</a:t>
            </a:r>
          </a:p>
        </p:txBody>
      </p:sp>
      <p:sp>
        <p:nvSpPr>
          <p:cNvPr id="30" name="Rechteck 29">
            <a:extLst>
              <a:ext uri="{FF2B5EF4-FFF2-40B4-BE49-F238E27FC236}">
                <a16:creationId xmlns:a16="http://schemas.microsoft.com/office/drawing/2014/main" id="{4F239E77-5530-4579-869F-101087B8E55D}"/>
              </a:ext>
            </a:extLst>
          </p:cNvPr>
          <p:cNvSpPr/>
          <p:nvPr userDrawn="1"/>
        </p:nvSpPr>
        <p:spPr>
          <a:xfrm>
            <a:off x="7309608" y="3232333"/>
            <a:ext cx="1810731" cy="91674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b" anchorCtr="0"/>
          <a:lstStyle/>
          <a:p>
            <a:pPr algn="ctr">
              <a:spcAft>
                <a:spcPts val="600"/>
              </a:spcAft>
            </a:pPr>
            <a:r>
              <a:rPr lang="en-US" sz="1600" dirty="0">
                <a:solidFill>
                  <a:schemeClr val="accent1"/>
                </a:solidFill>
                <a:latin typeface="+mj-lt"/>
              </a:rPr>
              <a:t>A</a:t>
            </a:r>
            <a:r>
              <a:rPr lang="en-US" sz="1600" dirty="0">
                <a:solidFill>
                  <a:schemeClr val="tx1"/>
                </a:solidFill>
              </a:rPr>
              <a:t>ctively listen</a:t>
            </a:r>
          </a:p>
          <a:p>
            <a:pPr algn="ctr">
              <a:spcAft>
                <a:spcPts val="600"/>
              </a:spcAft>
            </a:pPr>
            <a:r>
              <a:rPr lang="en-US" sz="1600" dirty="0">
                <a:solidFill>
                  <a:schemeClr val="accent1"/>
                </a:solidFill>
                <a:latin typeface="+mj-lt"/>
              </a:rPr>
              <a:t>A</a:t>
            </a:r>
            <a:r>
              <a:rPr lang="en-US" sz="1600" dirty="0">
                <a:solidFill>
                  <a:schemeClr val="tx1"/>
                </a:solidFill>
              </a:rPr>
              <a:t>nswer with a question</a:t>
            </a:r>
          </a:p>
          <a:p>
            <a:pPr algn="ctr">
              <a:spcAft>
                <a:spcPts val="600"/>
              </a:spcAft>
            </a:pPr>
            <a:r>
              <a:rPr lang="en-US" sz="1600" dirty="0">
                <a:solidFill>
                  <a:schemeClr val="accent1"/>
                </a:solidFill>
                <a:latin typeface="+mj-lt"/>
              </a:rPr>
              <a:t>A</a:t>
            </a:r>
            <a:r>
              <a:rPr lang="en-US" sz="1600" dirty="0">
                <a:solidFill>
                  <a:schemeClr val="tx1"/>
                </a:solidFill>
              </a:rPr>
              <a:t>bstract</a:t>
            </a:r>
          </a:p>
        </p:txBody>
      </p:sp>
      <p:sp>
        <p:nvSpPr>
          <p:cNvPr id="31" name="Rechteck 30">
            <a:extLst>
              <a:ext uri="{FF2B5EF4-FFF2-40B4-BE49-F238E27FC236}">
                <a16:creationId xmlns:a16="http://schemas.microsoft.com/office/drawing/2014/main" id="{78162590-6928-4828-8CAA-84EDBE4FBDFE}"/>
              </a:ext>
            </a:extLst>
          </p:cNvPr>
          <p:cNvSpPr/>
          <p:nvPr userDrawn="1"/>
        </p:nvSpPr>
        <p:spPr>
          <a:xfrm>
            <a:off x="1055592" y="3573820"/>
            <a:ext cx="1368000" cy="432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72000" rIns="0" bIns="0" rtlCol="0" anchor="t" anchorCtr="0"/>
          <a:lstStyle/>
          <a:p>
            <a:pPr algn="ctr">
              <a:spcAft>
                <a:spcPts val="600"/>
              </a:spcAft>
            </a:pPr>
            <a:r>
              <a:rPr lang="en-GB" dirty="0">
                <a:solidFill>
                  <a:schemeClr val="accent2"/>
                </a:solidFill>
                <a:latin typeface="+mj-lt"/>
              </a:rPr>
              <a:t>Realization</a:t>
            </a:r>
          </a:p>
        </p:txBody>
      </p:sp>
      <p:sp>
        <p:nvSpPr>
          <p:cNvPr id="32" name="Rechteck 31">
            <a:extLst>
              <a:ext uri="{FF2B5EF4-FFF2-40B4-BE49-F238E27FC236}">
                <a16:creationId xmlns:a16="http://schemas.microsoft.com/office/drawing/2014/main" id="{EA159828-690C-4D12-9196-4444FA787FD1}"/>
              </a:ext>
            </a:extLst>
          </p:cNvPr>
          <p:cNvSpPr/>
          <p:nvPr userDrawn="1"/>
        </p:nvSpPr>
        <p:spPr>
          <a:xfrm>
            <a:off x="5016032" y="1412776"/>
            <a:ext cx="1368000" cy="432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72000" rIns="0" bIns="0" rtlCol="0" anchor="t" anchorCtr="0"/>
          <a:lstStyle/>
          <a:p>
            <a:pPr algn="ctr">
              <a:spcAft>
                <a:spcPts val="600"/>
              </a:spcAft>
            </a:pPr>
            <a:r>
              <a:rPr lang="en-GB" dirty="0">
                <a:solidFill>
                  <a:schemeClr val="accent2"/>
                </a:solidFill>
                <a:latin typeface="+mj-lt"/>
              </a:rPr>
              <a:t>Results</a:t>
            </a:r>
          </a:p>
        </p:txBody>
      </p:sp>
      <p:sp>
        <p:nvSpPr>
          <p:cNvPr id="33" name="Rechteck 32">
            <a:extLst>
              <a:ext uri="{FF2B5EF4-FFF2-40B4-BE49-F238E27FC236}">
                <a16:creationId xmlns:a16="http://schemas.microsoft.com/office/drawing/2014/main" id="{8EA37197-7483-43C6-B43C-A3A8AF8D981E}"/>
              </a:ext>
            </a:extLst>
          </p:cNvPr>
          <p:cNvSpPr/>
          <p:nvPr userDrawn="1"/>
        </p:nvSpPr>
        <p:spPr>
          <a:xfrm>
            <a:off x="9120488" y="3141016"/>
            <a:ext cx="1368000" cy="432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none" lIns="0" tIns="72000" rIns="0" bIns="0" rtlCol="0" anchor="t" anchorCtr="0"/>
          <a:lstStyle/>
          <a:p>
            <a:pPr algn="ctr">
              <a:spcAft>
                <a:spcPts val="600"/>
              </a:spcAft>
            </a:pPr>
            <a:r>
              <a:rPr lang="en-GB" dirty="0">
                <a:solidFill>
                  <a:schemeClr val="accent2"/>
                </a:solidFill>
                <a:latin typeface="+mj-lt"/>
              </a:rPr>
              <a:t>Request</a:t>
            </a:r>
          </a:p>
        </p:txBody>
      </p:sp>
      <p:sp>
        <p:nvSpPr>
          <p:cNvPr id="34" name="Oval 24">
            <a:extLst>
              <a:ext uri="{FF2B5EF4-FFF2-40B4-BE49-F238E27FC236}">
                <a16:creationId xmlns:a16="http://schemas.microsoft.com/office/drawing/2014/main" id="{90F078C0-FA02-48F9-88FC-ECDE5CCBABA1}"/>
              </a:ext>
            </a:extLst>
          </p:cNvPr>
          <p:cNvSpPr>
            <a:spLocks noChangeArrowheads="1"/>
          </p:cNvSpPr>
          <p:nvPr userDrawn="1"/>
        </p:nvSpPr>
        <p:spPr bwMode="auto">
          <a:xfrm>
            <a:off x="7790165" y="4364045"/>
            <a:ext cx="851640" cy="853966"/>
          </a:xfrm>
          <a:prstGeom prst="ellipse">
            <a:avLst/>
          </a:prstGeom>
          <a:solidFill>
            <a:schemeClr val="accent1"/>
          </a:solidFill>
          <a:ln>
            <a:noFill/>
          </a:ln>
        </p:spPr>
        <p:txBody>
          <a:bodyPr vert="horz" wrap="square" lIns="91440" tIns="45720" rIns="91440" bIns="45720" numCol="1" anchor="t" anchorCtr="0" compatLnSpc="1">
            <a:prstTxWarp prst="textNoShape">
              <a:avLst/>
            </a:prstTxWarp>
          </a:bodyPr>
          <a:lstStyle/>
          <a:p>
            <a:pPr>
              <a:spcAft>
                <a:spcPts val="1200"/>
              </a:spcAft>
            </a:pPr>
            <a:endParaRPr lang="en-GB" dirty="0"/>
          </a:p>
        </p:txBody>
      </p:sp>
      <p:sp>
        <p:nvSpPr>
          <p:cNvPr id="5" name="Foliennummernplatzhalter 4"/>
          <p:cNvSpPr>
            <a:spLocks noGrp="1"/>
          </p:cNvSpPr>
          <p:nvPr>
            <p:ph type="sldNum" sz="quarter" idx="12"/>
          </p:nvPr>
        </p:nvSpPr>
        <p:spPr bwMode="gray"/>
        <p:txBody>
          <a:bodyPr/>
          <a:lstStyle/>
          <a:p>
            <a:fld id="{CE82B8A1-0CCE-4815-9668-383D7DE7D8B4}" type="slidenum">
              <a:rPr lang="en-US" noProof="0" smtClean="0"/>
              <a:t>‹#›</a:t>
            </a:fld>
            <a:endParaRPr lang="en-US" noProof="0" dirty="0"/>
          </a:p>
        </p:txBody>
      </p:sp>
      <p:grpSp>
        <p:nvGrpSpPr>
          <p:cNvPr id="11" name="Gruppieren 10">
            <a:extLst>
              <a:ext uri="{FF2B5EF4-FFF2-40B4-BE49-F238E27FC236}">
                <a16:creationId xmlns:a16="http://schemas.microsoft.com/office/drawing/2014/main" id="{C21ADAF5-13FD-4D24-A2FD-BFA72EDF02E2}"/>
              </a:ext>
            </a:extLst>
          </p:cNvPr>
          <p:cNvGrpSpPr/>
          <p:nvPr userDrawn="1"/>
        </p:nvGrpSpPr>
        <p:grpSpPr bwMode="gray">
          <a:xfrm>
            <a:off x="3071664" y="-207392"/>
            <a:ext cx="6048672" cy="108000"/>
            <a:chOff x="3071664" y="-207392"/>
            <a:chExt cx="6048672" cy="108000"/>
          </a:xfrm>
        </p:grpSpPr>
        <p:sp>
          <p:nvSpPr>
            <p:cNvPr id="12" name="Freihandform: Form 11">
              <a:extLst>
                <a:ext uri="{FF2B5EF4-FFF2-40B4-BE49-F238E27FC236}">
                  <a16:creationId xmlns:a16="http://schemas.microsoft.com/office/drawing/2014/main" id="{7B36B0FD-0450-48C1-BC78-FD308EA2A709}"/>
                </a:ext>
              </a:extLst>
            </p:cNvPr>
            <p:cNvSpPr/>
            <p:nvPr userDrawn="1"/>
          </p:nvSpPr>
          <p:spPr bwMode="gray">
            <a:xfrm>
              <a:off x="3071664"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ihandform: Form 19">
              <a:extLst>
                <a:ext uri="{FF2B5EF4-FFF2-40B4-BE49-F238E27FC236}">
                  <a16:creationId xmlns:a16="http://schemas.microsoft.com/office/drawing/2014/main" id="{6BE60C3C-C29D-445E-A4E2-0FA2591AECFE}"/>
                </a:ext>
              </a:extLst>
            </p:cNvPr>
            <p:cNvSpPr/>
            <p:nvPr userDrawn="1"/>
          </p:nvSpPr>
          <p:spPr bwMode="gray">
            <a:xfrm>
              <a:off x="3503712"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ihandform: Form 20">
              <a:extLst>
                <a:ext uri="{FF2B5EF4-FFF2-40B4-BE49-F238E27FC236}">
                  <a16:creationId xmlns:a16="http://schemas.microsoft.com/office/drawing/2014/main" id="{C39A7C93-DDF1-44F6-8CFE-79A5B8BF6E99}"/>
                </a:ext>
              </a:extLst>
            </p:cNvPr>
            <p:cNvSpPr/>
            <p:nvPr userDrawn="1"/>
          </p:nvSpPr>
          <p:spPr bwMode="gray">
            <a:xfrm>
              <a:off x="5879976"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ihandform: Form 21">
              <a:extLst>
                <a:ext uri="{FF2B5EF4-FFF2-40B4-BE49-F238E27FC236}">
                  <a16:creationId xmlns:a16="http://schemas.microsoft.com/office/drawing/2014/main" id="{A0BDDA70-C1B1-4117-862D-0B0279CD3D6F}"/>
                </a:ext>
              </a:extLst>
            </p:cNvPr>
            <p:cNvSpPr/>
            <p:nvPr userDrawn="1"/>
          </p:nvSpPr>
          <p:spPr bwMode="gray">
            <a:xfrm>
              <a:off x="6312024"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Freihandform: Form 22">
              <a:extLst>
                <a:ext uri="{FF2B5EF4-FFF2-40B4-BE49-F238E27FC236}">
                  <a16:creationId xmlns:a16="http://schemas.microsoft.com/office/drawing/2014/main" id="{9F786F30-57D0-4D56-A597-1DBB1B5974A7}"/>
                </a:ext>
              </a:extLst>
            </p:cNvPr>
            <p:cNvSpPr/>
            <p:nvPr userDrawn="1"/>
          </p:nvSpPr>
          <p:spPr bwMode="gray">
            <a:xfrm>
              <a:off x="8688288"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Freihandform: Form 23">
              <a:extLst>
                <a:ext uri="{FF2B5EF4-FFF2-40B4-BE49-F238E27FC236}">
                  <a16:creationId xmlns:a16="http://schemas.microsoft.com/office/drawing/2014/main" id="{43CA35FA-8636-4624-BC1D-8A6FA4E17B69}"/>
                </a:ext>
              </a:extLst>
            </p:cNvPr>
            <p:cNvSpPr/>
            <p:nvPr userDrawn="1"/>
          </p:nvSpPr>
          <p:spPr bwMode="gray">
            <a:xfrm>
              <a:off x="9120336"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 name="Fußzeilenplatzhalter 2">
            <a:extLst>
              <a:ext uri="{FF2B5EF4-FFF2-40B4-BE49-F238E27FC236}">
                <a16:creationId xmlns:a16="http://schemas.microsoft.com/office/drawing/2014/main" id="{EAF01356-6638-4E78-A63A-F0393F232B91}"/>
              </a:ext>
            </a:extLst>
          </p:cNvPr>
          <p:cNvSpPr>
            <a:spLocks noGrp="1"/>
          </p:cNvSpPr>
          <p:nvPr>
            <p:ph type="ftr" sz="quarter" idx="13"/>
          </p:nvPr>
        </p:nvSpPr>
        <p:spPr bwMode="gray"/>
        <p:txBody>
          <a:bodyPr/>
          <a:lstStyle/>
          <a:p>
            <a:r>
              <a:rPr lang="en-US" dirty="0"/>
              <a:t>Footnote: Please insert appropriate company</a:t>
            </a:r>
            <a:endParaRPr lang="de-DE" dirty="0"/>
          </a:p>
        </p:txBody>
      </p:sp>
    </p:spTree>
    <p:extLst>
      <p:ext uri="{BB962C8B-B14F-4D97-AF65-F5344CB8AC3E}">
        <p14:creationId xmlns:p14="http://schemas.microsoft.com/office/powerpoint/2010/main" val="1409160059"/>
      </p:ext>
    </p:extLst>
  </p:cSld>
  <p:clrMapOvr>
    <a:masterClrMapping/>
  </p:clrMapOvr>
  <p:extLst>
    <p:ext uri="{DCECCB84-F9BA-43D5-87BE-67443E8EF086}">
      <p15:sldGuideLst xmlns:p15="http://schemas.microsoft.com/office/powerpoint/2012/main">
        <p15:guide id="1" pos="393">
          <p15:clr>
            <a:srgbClr val="F26B43"/>
          </p15:clr>
        </p15:guide>
        <p15:guide id="2" pos="7287">
          <p15:clr>
            <a:srgbClr val="F26B43"/>
          </p15:clr>
        </p15:guide>
        <p15:guide id="3" orient="horz" pos="3974">
          <p15:clr>
            <a:srgbClr val="F26B43"/>
          </p15:clr>
        </p15:guide>
        <p15:guide id="4" orient="horz" pos="1117">
          <p15:clr>
            <a:srgbClr val="F26B43"/>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estion_1">
    <p:spTree>
      <p:nvGrpSpPr>
        <p:cNvPr id="1" name=""/>
        <p:cNvGrpSpPr/>
        <p:nvPr/>
      </p:nvGrpSpPr>
      <p:grpSpPr>
        <a:xfrm>
          <a:off x="0" y="0"/>
          <a:ext cx="0" cy="0"/>
          <a:chOff x="0" y="0"/>
          <a:chExt cx="0" cy="0"/>
        </a:xfrm>
      </p:grpSpPr>
      <p:sp>
        <p:nvSpPr>
          <p:cNvPr id="2" name="Foliennummernplatzhalter 4">
            <a:extLst>
              <a:ext uri="{FF2B5EF4-FFF2-40B4-BE49-F238E27FC236}">
                <a16:creationId xmlns:a16="http://schemas.microsoft.com/office/drawing/2014/main" id="{7005EA78-E6A3-4E7B-B699-66185168948F}"/>
              </a:ext>
            </a:extLst>
          </p:cNvPr>
          <p:cNvSpPr>
            <a:spLocks noGrp="1"/>
          </p:cNvSpPr>
          <p:nvPr>
            <p:ph type="sldNum" sz="quarter" idx="12"/>
          </p:nvPr>
        </p:nvSpPr>
        <p:spPr bwMode="gray">
          <a:xfrm>
            <a:off x="11424592" y="6489352"/>
            <a:ext cx="504454" cy="108000"/>
          </a:xfrm>
        </p:spPr>
        <p:txBody>
          <a:bodyPr/>
          <a:lstStyle>
            <a:lvl1pPr>
              <a:defRPr>
                <a:solidFill>
                  <a:schemeClr val="tx1"/>
                </a:solidFill>
              </a:defRPr>
            </a:lvl1pPr>
          </a:lstStyle>
          <a:p>
            <a:fld id="{CE82B8A1-0CCE-4815-9668-383D7DE7D8B4}" type="slidenum">
              <a:rPr lang="en-US" smtClean="0"/>
              <a:pPr/>
              <a:t>‹#›</a:t>
            </a:fld>
            <a:endParaRPr lang="en-US" dirty="0"/>
          </a:p>
        </p:txBody>
      </p:sp>
      <p:sp>
        <p:nvSpPr>
          <p:cNvPr id="3" name="Titel 2">
            <a:extLst>
              <a:ext uri="{FF2B5EF4-FFF2-40B4-BE49-F238E27FC236}">
                <a16:creationId xmlns:a16="http://schemas.microsoft.com/office/drawing/2014/main" id="{DC75916E-A1CA-4E69-BF32-1A927E7D8909}"/>
              </a:ext>
            </a:extLst>
          </p:cNvPr>
          <p:cNvSpPr>
            <a:spLocks noGrp="1"/>
          </p:cNvSpPr>
          <p:nvPr>
            <p:ph type="title" hasCustomPrompt="1"/>
          </p:nvPr>
        </p:nvSpPr>
        <p:spPr bwMode="gray">
          <a:xfrm>
            <a:off x="1558923" y="1413072"/>
            <a:ext cx="9072000" cy="2664000"/>
          </a:xfrm>
        </p:spPr>
        <p:txBody>
          <a:bodyPr anchor="b"/>
          <a:lstStyle>
            <a:lvl1pPr>
              <a:defRPr sz="9600">
                <a:solidFill>
                  <a:schemeClr val="accent1"/>
                </a:solidFill>
                <a:latin typeface="DraegerWalbaum" pitchFamily="2" charset="0"/>
              </a:defRPr>
            </a:lvl1pPr>
          </a:lstStyle>
          <a:p>
            <a:r>
              <a:rPr lang="en-US" dirty="0">
                <a:solidFill>
                  <a:schemeClr val="accent1"/>
                </a:solidFill>
              </a:rPr>
              <a:t>Any</a:t>
            </a:r>
            <a:br>
              <a:rPr lang="en-US" dirty="0">
                <a:solidFill>
                  <a:schemeClr val="accent1"/>
                </a:solidFill>
              </a:rPr>
            </a:br>
            <a:r>
              <a:rPr lang="en-US" dirty="0">
                <a:solidFill>
                  <a:schemeClr val="accent1"/>
                </a:solidFill>
              </a:rPr>
              <a:t>questions?</a:t>
            </a:r>
          </a:p>
        </p:txBody>
      </p:sp>
      <p:cxnSp>
        <p:nvCxnSpPr>
          <p:cNvPr id="27" name="Gerader Verbinder 26">
            <a:extLst>
              <a:ext uri="{FF2B5EF4-FFF2-40B4-BE49-F238E27FC236}">
                <a16:creationId xmlns:a16="http://schemas.microsoft.com/office/drawing/2014/main" id="{B3BA5703-EB09-435D-AF87-109CA1492C62}"/>
              </a:ext>
            </a:extLst>
          </p:cNvPr>
          <p:cNvCxnSpPr>
            <a:cxnSpLocks/>
          </p:cNvCxnSpPr>
          <p:nvPr userDrawn="1"/>
        </p:nvCxnSpPr>
        <p:spPr bwMode="gray">
          <a:xfrm>
            <a:off x="1558925" y="4293096"/>
            <a:ext cx="108069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5" name="Gruppieren 14">
            <a:extLst>
              <a:ext uri="{FF2B5EF4-FFF2-40B4-BE49-F238E27FC236}">
                <a16:creationId xmlns:a16="http://schemas.microsoft.com/office/drawing/2014/main" id="{55805D2B-8903-4C43-BAC5-B25A2102578F}"/>
              </a:ext>
            </a:extLst>
          </p:cNvPr>
          <p:cNvGrpSpPr/>
          <p:nvPr userDrawn="1"/>
        </p:nvGrpSpPr>
        <p:grpSpPr bwMode="gray">
          <a:xfrm>
            <a:off x="3071664" y="-207392"/>
            <a:ext cx="6048672" cy="108000"/>
            <a:chOff x="3071664" y="-207392"/>
            <a:chExt cx="6048672" cy="108000"/>
          </a:xfrm>
        </p:grpSpPr>
        <p:sp>
          <p:nvSpPr>
            <p:cNvPr id="17" name="Freihandform: Form 16">
              <a:extLst>
                <a:ext uri="{FF2B5EF4-FFF2-40B4-BE49-F238E27FC236}">
                  <a16:creationId xmlns:a16="http://schemas.microsoft.com/office/drawing/2014/main" id="{299E4FC5-4CA5-4890-BE44-C6ABBA444B20}"/>
                </a:ext>
              </a:extLst>
            </p:cNvPr>
            <p:cNvSpPr/>
            <p:nvPr userDrawn="1"/>
          </p:nvSpPr>
          <p:spPr bwMode="gray">
            <a:xfrm>
              <a:off x="3071664"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ihandform: Form 18">
              <a:extLst>
                <a:ext uri="{FF2B5EF4-FFF2-40B4-BE49-F238E27FC236}">
                  <a16:creationId xmlns:a16="http://schemas.microsoft.com/office/drawing/2014/main" id="{CB37906A-CD73-43B7-B056-00534CF4404B}"/>
                </a:ext>
              </a:extLst>
            </p:cNvPr>
            <p:cNvSpPr/>
            <p:nvPr userDrawn="1"/>
          </p:nvSpPr>
          <p:spPr bwMode="gray">
            <a:xfrm>
              <a:off x="3503712"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ihandform: Form 21">
              <a:extLst>
                <a:ext uri="{FF2B5EF4-FFF2-40B4-BE49-F238E27FC236}">
                  <a16:creationId xmlns:a16="http://schemas.microsoft.com/office/drawing/2014/main" id="{5E88FE8D-2EF4-4EDD-9725-5484C2F8EC05}"/>
                </a:ext>
              </a:extLst>
            </p:cNvPr>
            <p:cNvSpPr/>
            <p:nvPr userDrawn="1"/>
          </p:nvSpPr>
          <p:spPr bwMode="gray">
            <a:xfrm>
              <a:off x="5879976"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Freihandform: Form 22">
              <a:extLst>
                <a:ext uri="{FF2B5EF4-FFF2-40B4-BE49-F238E27FC236}">
                  <a16:creationId xmlns:a16="http://schemas.microsoft.com/office/drawing/2014/main" id="{66883720-A36C-4932-9070-8698B2795D7F}"/>
                </a:ext>
              </a:extLst>
            </p:cNvPr>
            <p:cNvSpPr/>
            <p:nvPr userDrawn="1"/>
          </p:nvSpPr>
          <p:spPr bwMode="gray">
            <a:xfrm>
              <a:off x="6312024"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Freihandform: Form 23">
              <a:extLst>
                <a:ext uri="{FF2B5EF4-FFF2-40B4-BE49-F238E27FC236}">
                  <a16:creationId xmlns:a16="http://schemas.microsoft.com/office/drawing/2014/main" id="{1E50F954-1662-4675-BE78-53D1B5A5E25E}"/>
                </a:ext>
              </a:extLst>
            </p:cNvPr>
            <p:cNvSpPr/>
            <p:nvPr userDrawn="1"/>
          </p:nvSpPr>
          <p:spPr bwMode="gray">
            <a:xfrm>
              <a:off x="8688288"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ihandform: Form 24">
              <a:extLst>
                <a:ext uri="{FF2B5EF4-FFF2-40B4-BE49-F238E27FC236}">
                  <a16:creationId xmlns:a16="http://schemas.microsoft.com/office/drawing/2014/main" id="{1EC92DC9-CB05-4E6B-ABB8-B2A4418D9E6C}"/>
                </a:ext>
              </a:extLst>
            </p:cNvPr>
            <p:cNvSpPr/>
            <p:nvPr userDrawn="1"/>
          </p:nvSpPr>
          <p:spPr bwMode="gray">
            <a:xfrm>
              <a:off x="9120336"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4" name="Fußzeilenplatzhalter 3">
            <a:extLst>
              <a:ext uri="{FF2B5EF4-FFF2-40B4-BE49-F238E27FC236}">
                <a16:creationId xmlns:a16="http://schemas.microsoft.com/office/drawing/2014/main" id="{0421355A-9D7F-4771-A163-DDD4ED3786A1}"/>
              </a:ext>
            </a:extLst>
          </p:cNvPr>
          <p:cNvSpPr>
            <a:spLocks noGrp="1"/>
          </p:cNvSpPr>
          <p:nvPr>
            <p:ph type="ftr" sz="quarter" idx="13"/>
          </p:nvPr>
        </p:nvSpPr>
        <p:spPr bwMode="gray"/>
        <p:txBody>
          <a:bodyPr/>
          <a:lstStyle>
            <a:lvl1pPr>
              <a:defRPr>
                <a:solidFill>
                  <a:schemeClr val="tx1"/>
                </a:solidFill>
              </a:defRPr>
            </a:lvl1pPr>
          </a:lstStyle>
          <a:p>
            <a:r>
              <a:rPr lang="en-US" dirty="0"/>
              <a:t>Footnote: Please insert appropriate company</a:t>
            </a:r>
            <a:endParaRPr lang="de-DE" dirty="0"/>
          </a:p>
        </p:txBody>
      </p:sp>
    </p:spTree>
    <p:extLst>
      <p:ext uri="{BB962C8B-B14F-4D97-AF65-F5344CB8AC3E}">
        <p14:creationId xmlns:p14="http://schemas.microsoft.com/office/powerpoint/2010/main" val="4177752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extLst>
    <p:ext uri="{DCECCB84-F9BA-43D5-87BE-67443E8EF086}">
      <p15:sldGuideLst xmlns:p15="http://schemas.microsoft.com/office/powerpoint/2012/main">
        <p15:guide id="1" pos="121">
          <p15:clr>
            <a:srgbClr val="FBAE40"/>
          </p15:clr>
        </p15:guide>
        <p15:guide id="2" pos="7559">
          <p15:clr>
            <a:srgbClr val="FBAE40"/>
          </p15:clr>
        </p15:guide>
        <p15:guide id="3" orient="horz" pos="119">
          <p15:clr>
            <a:srgbClr val="FBAE40"/>
          </p15:clr>
        </p15:guide>
        <p15:guide id="4" orient="horz" pos="4201">
          <p15:clr>
            <a:srgbClr val="FBAE40"/>
          </p15:clr>
        </p15:guide>
        <p15:guide id="5" orient="horz" pos="2568"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estion_2">
    <p:spTree>
      <p:nvGrpSpPr>
        <p:cNvPr id="1" name=""/>
        <p:cNvGrpSpPr/>
        <p:nvPr/>
      </p:nvGrpSpPr>
      <p:grpSpPr>
        <a:xfrm>
          <a:off x="0" y="0"/>
          <a:ext cx="0" cy="0"/>
          <a:chOff x="0" y="0"/>
          <a:chExt cx="0" cy="0"/>
        </a:xfrm>
      </p:grpSpPr>
      <p:sp>
        <p:nvSpPr>
          <p:cNvPr id="2" name="Foliennummernplatzhalter 4">
            <a:extLst>
              <a:ext uri="{FF2B5EF4-FFF2-40B4-BE49-F238E27FC236}">
                <a16:creationId xmlns:a16="http://schemas.microsoft.com/office/drawing/2014/main" id="{7005EA78-E6A3-4E7B-B699-66185168948F}"/>
              </a:ext>
            </a:extLst>
          </p:cNvPr>
          <p:cNvSpPr>
            <a:spLocks noGrp="1"/>
          </p:cNvSpPr>
          <p:nvPr>
            <p:ph type="sldNum" sz="quarter" idx="12"/>
          </p:nvPr>
        </p:nvSpPr>
        <p:spPr bwMode="gray">
          <a:xfrm>
            <a:off x="11424592" y="6489352"/>
            <a:ext cx="504454" cy="108000"/>
          </a:xfrm>
        </p:spPr>
        <p:txBody>
          <a:bodyPr/>
          <a:lstStyle>
            <a:lvl1pPr>
              <a:defRPr>
                <a:solidFill>
                  <a:schemeClr val="tx1"/>
                </a:solidFill>
              </a:defRPr>
            </a:lvl1pPr>
          </a:lstStyle>
          <a:p>
            <a:fld id="{CE82B8A1-0CCE-4815-9668-383D7DE7D8B4}" type="slidenum">
              <a:rPr lang="en-US" smtClean="0"/>
              <a:pPr/>
              <a:t>‹#›</a:t>
            </a:fld>
            <a:endParaRPr lang="en-US" dirty="0"/>
          </a:p>
        </p:txBody>
      </p:sp>
      <p:sp>
        <p:nvSpPr>
          <p:cNvPr id="3" name="Titel 2">
            <a:extLst>
              <a:ext uri="{FF2B5EF4-FFF2-40B4-BE49-F238E27FC236}">
                <a16:creationId xmlns:a16="http://schemas.microsoft.com/office/drawing/2014/main" id="{DC75916E-A1CA-4E69-BF32-1A927E7D8909}"/>
              </a:ext>
            </a:extLst>
          </p:cNvPr>
          <p:cNvSpPr>
            <a:spLocks noGrp="1"/>
          </p:cNvSpPr>
          <p:nvPr>
            <p:ph type="title" hasCustomPrompt="1"/>
          </p:nvPr>
        </p:nvSpPr>
        <p:spPr bwMode="gray">
          <a:xfrm>
            <a:off x="1558923" y="1413072"/>
            <a:ext cx="9072000" cy="2664000"/>
          </a:xfrm>
        </p:spPr>
        <p:txBody>
          <a:bodyPr anchor="b"/>
          <a:lstStyle>
            <a:lvl1pPr>
              <a:defRPr sz="9600">
                <a:solidFill>
                  <a:schemeClr val="accent1"/>
                </a:solidFill>
                <a:latin typeface="DraegerWalbaum" pitchFamily="2" charset="0"/>
              </a:defRPr>
            </a:lvl1pPr>
          </a:lstStyle>
          <a:p>
            <a:r>
              <a:rPr lang="en-US" dirty="0">
                <a:solidFill>
                  <a:schemeClr val="accent1"/>
                </a:solidFill>
              </a:rPr>
              <a:t>Time for </a:t>
            </a:r>
            <a:br>
              <a:rPr lang="en-US" dirty="0">
                <a:solidFill>
                  <a:schemeClr val="accent1"/>
                </a:solidFill>
              </a:rPr>
            </a:br>
            <a:r>
              <a:rPr lang="en-US" dirty="0">
                <a:solidFill>
                  <a:schemeClr val="accent1"/>
                </a:solidFill>
              </a:rPr>
              <a:t>questions</a:t>
            </a:r>
          </a:p>
        </p:txBody>
      </p:sp>
      <p:cxnSp>
        <p:nvCxnSpPr>
          <p:cNvPr id="27" name="Gerader Verbinder 26">
            <a:extLst>
              <a:ext uri="{FF2B5EF4-FFF2-40B4-BE49-F238E27FC236}">
                <a16:creationId xmlns:a16="http://schemas.microsoft.com/office/drawing/2014/main" id="{B3BA5703-EB09-435D-AF87-109CA1492C62}"/>
              </a:ext>
            </a:extLst>
          </p:cNvPr>
          <p:cNvCxnSpPr>
            <a:cxnSpLocks/>
          </p:cNvCxnSpPr>
          <p:nvPr userDrawn="1"/>
        </p:nvCxnSpPr>
        <p:spPr bwMode="gray">
          <a:xfrm>
            <a:off x="1558925" y="4293096"/>
            <a:ext cx="108069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5" name="Gruppieren 14">
            <a:extLst>
              <a:ext uri="{FF2B5EF4-FFF2-40B4-BE49-F238E27FC236}">
                <a16:creationId xmlns:a16="http://schemas.microsoft.com/office/drawing/2014/main" id="{55805D2B-8903-4C43-BAC5-B25A2102578F}"/>
              </a:ext>
            </a:extLst>
          </p:cNvPr>
          <p:cNvGrpSpPr/>
          <p:nvPr userDrawn="1"/>
        </p:nvGrpSpPr>
        <p:grpSpPr bwMode="gray">
          <a:xfrm>
            <a:off x="3071664" y="-207392"/>
            <a:ext cx="6048672" cy="108000"/>
            <a:chOff x="3071664" y="-207392"/>
            <a:chExt cx="6048672" cy="108000"/>
          </a:xfrm>
        </p:grpSpPr>
        <p:sp>
          <p:nvSpPr>
            <p:cNvPr id="17" name="Freihandform: Form 16">
              <a:extLst>
                <a:ext uri="{FF2B5EF4-FFF2-40B4-BE49-F238E27FC236}">
                  <a16:creationId xmlns:a16="http://schemas.microsoft.com/office/drawing/2014/main" id="{299E4FC5-4CA5-4890-BE44-C6ABBA444B20}"/>
                </a:ext>
              </a:extLst>
            </p:cNvPr>
            <p:cNvSpPr/>
            <p:nvPr userDrawn="1"/>
          </p:nvSpPr>
          <p:spPr bwMode="gray">
            <a:xfrm>
              <a:off x="3071664"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ihandform: Form 18">
              <a:extLst>
                <a:ext uri="{FF2B5EF4-FFF2-40B4-BE49-F238E27FC236}">
                  <a16:creationId xmlns:a16="http://schemas.microsoft.com/office/drawing/2014/main" id="{CB37906A-CD73-43B7-B056-00534CF4404B}"/>
                </a:ext>
              </a:extLst>
            </p:cNvPr>
            <p:cNvSpPr/>
            <p:nvPr userDrawn="1"/>
          </p:nvSpPr>
          <p:spPr bwMode="gray">
            <a:xfrm>
              <a:off x="3503712"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ihandform: Form 21">
              <a:extLst>
                <a:ext uri="{FF2B5EF4-FFF2-40B4-BE49-F238E27FC236}">
                  <a16:creationId xmlns:a16="http://schemas.microsoft.com/office/drawing/2014/main" id="{5E88FE8D-2EF4-4EDD-9725-5484C2F8EC05}"/>
                </a:ext>
              </a:extLst>
            </p:cNvPr>
            <p:cNvSpPr/>
            <p:nvPr userDrawn="1"/>
          </p:nvSpPr>
          <p:spPr bwMode="gray">
            <a:xfrm>
              <a:off x="5879976"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Freihandform: Form 22">
              <a:extLst>
                <a:ext uri="{FF2B5EF4-FFF2-40B4-BE49-F238E27FC236}">
                  <a16:creationId xmlns:a16="http://schemas.microsoft.com/office/drawing/2014/main" id="{66883720-A36C-4932-9070-8698B2795D7F}"/>
                </a:ext>
              </a:extLst>
            </p:cNvPr>
            <p:cNvSpPr/>
            <p:nvPr userDrawn="1"/>
          </p:nvSpPr>
          <p:spPr bwMode="gray">
            <a:xfrm>
              <a:off x="6312024"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Freihandform: Form 23">
              <a:extLst>
                <a:ext uri="{FF2B5EF4-FFF2-40B4-BE49-F238E27FC236}">
                  <a16:creationId xmlns:a16="http://schemas.microsoft.com/office/drawing/2014/main" id="{1E50F954-1662-4675-BE78-53D1B5A5E25E}"/>
                </a:ext>
              </a:extLst>
            </p:cNvPr>
            <p:cNvSpPr/>
            <p:nvPr userDrawn="1"/>
          </p:nvSpPr>
          <p:spPr bwMode="gray">
            <a:xfrm>
              <a:off x="8688288"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ihandform: Form 24">
              <a:extLst>
                <a:ext uri="{FF2B5EF4-FFF2-40B4-BE49-F238E27FC236}">
                  <a16:creationId xmlns:a16="http://schemas.microsoft.com/office/drawing/2014/main" id="{1EC92DC9-CB05-4E6B-ABB8-B2A4418D9E6C}"/>
                </a:ext>
              </a:extLst>
            </p:cNvPr>
            <p:cNvSpPr/>
            <p:nvPr userDrawn="1"/>
          </p:nvSpPr>
          <p:spPr bwMode="gray">
            <a:xfrm>
              <a:off x="9120336"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4" name="Fußzeilenplatzhalter 3">
            <a:extLst>
              <a:ext uri="{FF2B5EF4-FFF2-40B4-BE49-F238E27FC236}">
                <a16:creationId xmlns:a16="http://schemas.microsoft.com/office/drawing/2014/main" id="{0421355A-9D7F-4771-A163-DDD4ED3786A1}"/>
              </a:ext>
            </a:extLst>
          </p:cNvPr>
          <p:cNvSpPr>
            <a:spLocks noGrp="1"/>
          </p:cNvSpPr>
          <p:nvPr>
            <p:ph type="ftr" sz="quarter" idx="13"/>
          </p:nvPr>
        </p:nvSpPr>
        <p:spPr bwMode="gray"/>
        <p:txBody>
          <a:bodyPr/>
          <a:lstStyle>
            <a:lvl1pPr>
              <a:defRPr>
                <a:solidFill>
                  <a:schemeClr val="tx1"/>
                </a:solidFill>
              </a:defRPr>
            </a:lvl1pPr>
          </a:lstStyle>
          <a:p>
            <a:r>
              <a:rPr lang="en-US" dirty="0"/>
              <a:t>Footnote: Please insert appropriate company</a:t>
            </a:r>
            <a:endParaRPr lang="de-DE" dirty="0"/>
          </a:p>
        </p:txBody>
      </p:sp>
    </p:spTree>
    <p:extLst>
      <p:ext uri="{BB962C8B-B14F-4D97-AF65-F5344CB8AC3E}">
        <p14:creationId xmlns:p14="http://schemas.microsoft.com/office/powerpoint/2010/main" val="1136012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extLst>
    <p:ext uri="{DCECCB84-F9BA-43D5-87BE-67443E8EF086}">
      <p15:sldGuideLst xmlns:p15="http://schemas.microsoft.com/office/powerpoint/2012/main">
        <p15:guide id="1" pos="121">
          <p15:clr>
            <a:srgbClr val="FBAE40"/>
          </p15:clr>
        </p15:guide>
        <p15:guide id="2" pos="7559">
          <p15:clr>
            <a:srgbClr val="FBAE40"/>
          </p15:clr>
        </p15:guide>
        <p15:guide id="3" orient="horz" pos="119">
          <p15:clr>
            <a:srgbClr val="FBAE40"/>
          </p15:clr>
        </p15:guide>
        <p15:guide id="4" orient="horz" pos="4201">
          <p15:clr>
            <a:srgbClr val="FBAE40"/>
          </p15:clr>
        </p15:guide>
        <p15:guide id="5" orient="horz" pos="2568"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losing">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75A4B4C7-747A-4615-974E-D0005E6719DF}"/>
              </a:ext>
            </a:extLst>
          </p:cNvPr>
          <p:cNvSpPr/>
          <p:nvPr userDrawn="1"/>
        </p:nvSpPr>
        <p:spPr bwMode="gray">
          <a:xfrm>
            <a:off x="191344" y="188913"/>
            <a:ext cx="11808569" cy="6480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Foliennummernplatzhalter 4">
            <a:extLst>
              <a:ext uri="{FF2B5EF4-FFF2-40B4-BE49-F238E27FC236}">
                <a16:creationId xmlns:a16="http://schemas.microsoft.com/office/drawing/2014/main" id="{7005EA78-E6A3-4E7B-B699-66185168948F}"/>
              </a:ext>
            </a:extLst>
          </p:cNvPr>
          <p:cNvSpPr>
            <a:spLocks noGrp="1"/>
          </p:cNvSpPr>
          <p:nvPr>
            <p:ph type="sldNum" sz="quarter" idx="12"/>
          </p:nvPr>
        </p:nvSpPr>
        <p:spPr bwMode="gray">
          <a:xfrm>
            <a:off x="11424592" y="6489352"/>
            <a:ext cx="504454" cy="108000"/>
          </a:xfrm>
        </p:spPr>
        <p:txBody>
          <a:bodyPr/>
          <a:lstStyle>
            <a:lvl1pPr>
              <a:defRPr>
                <a:solidFill>
                  <a:schemeClr val="bg1"/>
                </a:solidFill>
              </a:defRPr>
            </a:lvl1pPr>
          </a:lstStyle>
          <a:p>
            <a:fld id="{CE82B8A1-0CCE-4815-9668-383D7DE7D8B4}" type="slidenum">
              <a:rPr lang="en-US" noProof="0" smtClean="0"/>
              <a:pPr/>
              <a:t>‹#›</a:t>
            </a:fld>
            <a:endParaRPr lang="en-US" noProof="0" dirty="0"/>
          </a:p>
        </p:txBody>
      </p:sp>
      <p:sp>
        <p:nvSpPr>
          <p:cNvPr id="3" name="Titel 2">
            <a:extLst>
              <a:ext uri="{FF2B5EF4-FFF2-40B4-BE49-F238E27FC236}">
                <a16:creationId xmlns:a16="http://schemas.microsoft.com/office/drawing/2014/main" id="{DC75916E-A1CA-4E69-BF32-1A927E7D8909}"/>
              </a:ext>
            </a:extLst>
          </p:cNvPr>
          <p:cNvSpPr>
            <a:spLocks noGrp="1"/>
          </p:cNvSpPr>
          <p:nvPr>
            <p:ph type="title" hasCustomPrompt="1"/>
          </p:nvPr>
        </p:nvSpPr>
        <p:spPr bwMode="gray">
          <a:xfrm>
            <a:off x="1558923" y="1413072"/>
            <a:ext cx="9072000" cy="2664000"/>
          </a:xfrm>
        </p:spPr>
        <p:txBody>
          <a:bodyPr anchor="b"/>
          <a:lstStyle>
            <a:lvl1pPr>
              <a:defRPr sz="9600">
                <a:solidFill>
                  <a:schemeClr val="bg1"/>
                </a:solidFill>
                <a:latin typeface="DraegerWalbaum" pitchFamily="2" charset="0"/>
              </a:defRPr>
            </a:lvl1pPr>
          </a:lstStyle>
          <a:p>
            <a:r>
              <a:rPr lang="en-US" noProof="0" dirty="0"/>
              <a:t>Closing</a:t>
            </a:r>
          </a:p>
        </p:txBody>
      </p:sp>
      <p:sp>
        <p:nvSpPr>
          <p:cNvPr id="26" name="Untertitel 2">
            <a:extLst>
              <a:ext uri="{FF2B5EF4-FFF2-40B4-BE49-F238E27FC236}">
                <a16:creationId xmlns:a16="http://schemas.microsoft.com/office/drawing/2014/main" id="{B955DD62-B3F0-4193-89DF-A6B3EC9767C2}"/>
              </a:ext>
            </a:extLst>
          </p:cNvPr>
          <p:cNvSpPr>
            <a:spLocks noGrp="1"/>
          </p:cNvSpPr>
          <p:nvPr>
            <p:ph type="subTitle" idx="1" hasCustomPrompt="1"/>
          </p:nvPr>
        </p:nvSpPr>
        <p:spPr bwMode="gray">
          <a:xfrm>
            <a:off x="2783632" y="4220654"/>
            <a:ext cx="7847292" cy="720000"/>
          </a:xfrm>
          <a:noFill/>
        </p:spPr>
        <p:txBody>
          <a:bodyPr wrap="square" lIns="0" tIns="0" rIns="0" bIns="0" anchor="t"/>
          <a:lstStyle>
            <a:lvl1pPr marL="0" indent="0" algn="l">
              <a:buFont typeface="Arial" panose="020B0604020202020204" pitchFamily="34" charset="0"/>
              <a:buNone/>
              <a:defRPr sz="1800">
                <a:solidFill>
                  <a:schemeClr val="bg1"/>
                </a:solidFill>
                <a:latin typeface="+mj-lt"/>
              </a:defRPr>
            </a:lvl1pPr>
            <a:lvl2pPr marL="0" indent="0" algn="l">
              <a:buFont typeface="Arial" panose="020B0604020202020204" pitchFamily="34" charset="0"/>
              <a:buNone/>
              <a:defRPr sz="1400">
                <a:solidFill>
                  <a:schemeClr val="bg1"/>
                </a:solidFill>
              </a:defRPr>
            </a:lvl2pPr>
            <a:lvl3pPr marL="0" indent="0" algn="l">
              <a:buFont typeface="Arial" panose="020B0604020202020204" pitchFamily="34" charset="0"/>
              <a:buNone/>
              <a:defRPr sz="1400">
                <a:solidFill>
                  <a:schemeClr val="bg1"/>
                </a:solidFill>
              </a:defRPr>
            </a:lvl3pPr>
            <a:lvl4pPr marL="0" indent="0" algn="l">
              <a:buFont typeface="Arial" panose="020B0604020202020204" pitchFamily="34" charset="0"/>
              <a:buNone/>
              <a:defRPr sz="1400">
                <a:solidFill>
                  <a:schemeClr val="bg1"/>
                </a:solidFill>
              </a:defRPr>
            </a:lvl4pPr>
            <a:lvl5pPr marL="0" indent="0" algn="l">
              <a:buFont typeface="Arial" panose="020B0604020202020204" pitchFamily="34" charset="0"/>
              <a:buNone/>
              <a:defRPr sz="1400">
                <a:solidFill>
                  <a:schemeClr val="bg1"/>
                </a:solidFill>
              </a:defRPr>
            </a:lvl5pPr>
            <a:lvl6pPr marL="0" indent="0" algn="l">
              <a:buFont typeface="Arial" panose="020B0604020202020204" pitchFamily="34" charset="0"/>
              <a:buNone/>
              <a:defRPr sz="1400">
                <a:solidFill>
                  <a:schemeClr val="bg1"/>
                </a:solidFill>
              </a:defRPr>
            </a:lvl6pPr>
            <a:lvl7pPr marL="0" indent="0" algn="l">
              <a:buFont typeface="Arial" panose="020B0604020202020204" pitchFamily="34" charset="0"/>
              <a:buNone/>
              <a:defRPr sz="1400">
                <a:solidFill>
                  <a:schemeClr val="bg1"/>
                </a:solidFill>
              </a:defRPr>
            </a:lvl7pPr>
            <a:lvl8pPr marL="0" indent="0" algn="l">
              <a:buFont typeface="Arial" panose="020B0604020202020204" pitchFamily="34" charset="0"/>
              <a:buNone/>
              <a:defRPr sz="1400">
                <a:solidFill>
                  <a:schemeClr val="bg1"/>
                </a:solidFill>
              </a:defRPr>
            </a:lvl8pPr>
            <a:lvl9pPr marL="0" indent="0" algn="l">
              <a:buFont typeface="Arial" panose="020B0604020202020204" pitchFamily="34" charset="0"/>
              <a:buNone/>
              <a:defRPr sz="1400">
                <a:solidFill>
                  <a:schemeClr val="bg1"/>
                </a:solidFill>
              </a:defRPr>
            </a:lvl9pPr>
          </a:lstStyle>
          <a:p>
            <a:pPr lvl="0"/>
            <a:r>
              <a:rPr lang="en-US" noProof="0" dirty="0"/>
              <a:t>Click to edit Master title style</a:t>
            </a:r>
          </a:p>
          <a:p>
            <a:pPr lvl="1"/>
            <a:r>
              <a:rPr lang="en-US" noProof="0" dirty="0"/>
              <a:t>Second level</a:t>
            </a:r>
          </a:p>
        </p:txBody>
      </p:sp>
      <p:cxnSp>
        <p:nvCxnSpPr>
          <p:cNvPr id="27" name="Gerader Verbinder 26">
            <a:extLst>
              <a:ext uri="{FF2B5EF4-FFF2-40B4-BE49-F238E27FC236}">
                <a16:creationId xmlns:a16="http://schemas.microsoft.com/office/drawing/2014/main" id="{B3BA5703-EB09-435D-AF87-109CA1492C62}"/>
              </a:ext>
            </a:extLst>
          </p:cNvPr>
          <p:cNvCxnSpPr>
            <a:cxnSpLocks/>
          </p:cNvCxnSpPr>
          <p:nvPr userDrawn="1"/>
        </p:nvCxnSpPr>
        <p:spPr bwMode="gray">
          <a:xfrm>
            <a:off x="1558925" y="4293096"/>
            <a:ext cx="108069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5" name="Gruppieren 14">
            <a:extLst>
              <a:ext uri="{FF2B5EF4-FFF2-40B4-BE49-F238E27FC236}">
                <a16:creationId xmlns:a16="http://schemas.microsoft.com/office/drawing/2014/main" id="{55805D2B-8903-4C43-BAC5-B25A2102578F}"/>
              </a:ext>
            </a:extLst>
          </p:cNvPr>
          <p:cNvGrpSpPr/>
          <p:nvPr userDrawn="1"/>
        </p:nvGrpSpPr>
        <p:grpSpPr bwMode="gray">
          <a:xfrm>
            <a:off x="3071664" y="-207392"/>
            <a:ext cx="6048672" cy="108000"/>
            <a:chOff x="3071664" y="-207392"/>
            <a:chExt cx="6048672" cy="108000"/>
          </a:xfrm>
        </p:grpSpPr>
        <p:sp>
          <p:nvSpPr>
            <p:cNvPr id="17" name="Freihandform: Form 16">
              <a:extLst>
                <a:ext uri="{FF2B5EF4-FFF2-40B4-BE49-F238E27FC236}">
                  <a16:creationId xmlns:a16="http://schemas.microsoft.com/office/drawing/2014/main" id="{299E4FC5-4CA5-4890-BE44-C6ABBA444B20}"/>
                </a:ext>
              </a:extLst>
            </p:cNvPr>
            <p:cNvSpPr/>
            <p:nvPr userDrawn="1"/>
          </p:nvSpPr>
          <p:spPr bwMode="gray">
            <a:xfrm>
              <a:off x="3071664"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ihandform: Form 18">
              <a:extLst>
                <a:ext uri="{FF2B5EF4-FFF2-40B4-BE49-F238E27FC236}">
                  <a16:creationId xmlns:a16="http://schemas.microsoft.com/office/drawing/2014/main" id="{CB37906A-CD73-43B7-B056-00534CF4404B}"/>
                </a:ext>
              </a:extLst>
            </p:cNvPr>
            <p:cNvSpPr/>
            <p:nvPr userDrawn="1"/>
          </p:nvSpPr>
          <p:spPr bwMode="gray">
            <a:xfrm>
              <a:off x="3503712"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ihandform: Form 21">
              <a:extLst>
                <a:ext uri="{FF2B5EF4-FFF2-40B4-BE49-F238E27FC236}">
                  <a16:creationId xmlns:a16="http://schemas.microsoft.com/office/drawing/2014/main" id="{5E88FE8D-2EF4-4EDD-9725-5484C2F8EC05}"/>
                </a:ext>
              </a:extLst>
            </p:cNvPr>
            <p:cNvSpPr/>
            <p:nvPr userDrawn="1"/>
          </p:nvSpPr>
          <p:spPr bwMode="gray">
            <a:xfrm>
              <a:off x="5879976"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Freihandform: Form 22">
              <a:extLst>
                <a:ext uri="{FF2B5EF4-FFF2-40B4-BE49-F238E27FC236}">
                  <a16:creationId xmlns:a16="http://schemas.microsoft.com/office/drawing/2014/main" id="{66883720-A36C-4932-9070-8698B2795D7F}"/>
                </a:ext>
              </a:extLst>
            </p:cNvPr>
            <p:cNvSpPr/>
            <p:nvPr userDrawn="1"/>
          </p:nvSpPr>
          <p:spPr bwMode="gray">
            <a:xfrm>
              <a:off x="6312024"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Freihandform: Form 23">
              <a:extLst>
                <a:ext uri="{FF2B5EF4-FFF2-40B4-BE49-F238E27FC236}">
                  <a16:creationId xmlns:a16="http://schemas.microsoft.com/office/drawing/2014/main" id="{1E50F954-1662-4675-BE78-53D1B5A5E25E}"/>
                </a:ext>
              </a:extLst>
            </p:cNvPr>
            <p:cNvSpPr/>
            <p:nvPr userDrawn="1"/>
          </p:nvSpPr>
          <p:spPr bwMode="gray">
            <a:xfrm>
              <a:off x="8688288"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ihandform: Form 24">
              <a:extLst>
                <a:ext uri="{FF2B5EF4-FFF2-40B4-BE49-F238E27FC236}">
                  <a16:creationId xmlns:a16="http://schemas.microsoft.com/office/drawing/2014/main" id="{1EC92DC9-CB05-4E6B-ABB8-B2A4418D9E6C}"/>
                </a:ext>
              </a:extLst>
            </p:cNvPr>
            <p:cNvSpPr/>
            <p:nvPr userDrawn="1"/>
          </p:nvSpPr>
          <p:spPr bwMode="gray">
            <a:xfrm>
              <a:off x="9120336"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4" name="Fußzeilenplatzhalter 3">
            <a:extLst>
              <a:ext uri="{FF2B5EF4-FFF2-40B4-BE49-F238E27FC236}">
                <a16:creationId xmlns:a16="http://schemas.microsoft.com/office/drawing/2014/main" id="{0421355A-9D7F-4771-A163-DDD4ED3786A1}"/>
              </a:ext>
            </a:extLst>
          </p:cNvPr>
          <p:cNvSpPr>
            <a:spLocks noGrp="1"/>
          </p:cNvSpPr>
          <p:nvPr>
            <p:ph type="ftr" sz="quarter" idx="13"/>
          </p:nvPr>
        </p:nvSpPr>
        <p:spPr bwMode="gray"/>
        <p:txBody>
          <a:bodyPr/>
          <a:lstStyle>
            <a:lvl1pPr>
              <a:defRPr>
                <a:solidFill>
                  <a:schemeClr val="bg1"/>
                </a:solidFill>
              </a:defRPr>
            </a:lvl1pPr>
          </a:lstStyle>
          <a:p>
            <a:r>
              <a:rPr lang="en-US" dirty="0"/>
              <a:t>Footnote: Please insert appropriate company</a:t>
            </a:r>
            <a:endParaRPr lang="de-DE" dirty="0"/>
          </a:p>
        </p:txBody>
      </p:sp>
    </p:spTree>
    <p:extLst>
      <p:ext uri="{BB962C8B-B14F-4D97-AF65-F5344CB8AC3E}">
        <p14:creationId xmlns:p14="http://schemas.microsoft.com/office/powerpoint/2010/main" val="3325735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26">
                                            <p:txEl>
                                              <p:pRg st="0" end="0"/>
                                            </p:txEl>
                                          </p:spTgt>
                                        </p:tgtEl>
                                        <p:attrNameLst>
                                          <p:attrName>style.visibility</p:attrName>
                                        </p:attrNameLst>
                                      </p:cBhvr>
                                      <p:to>
                                        <p:strVal val="visible"/>
                                      </p:to>
                                    </p:set>
                                    <p:animEffect transition="in" filter="fade">
                                      <p:cBhvr>
                                        <p:cTn id="15" dur="1000"/>
                                        <p:tgtEl>
                                          <p:spTgt spid="26">
                                            <p:txEl>
                                              <p:pRg st="0" end="0"/>
                                            </p:txEl>
                                          </p:spTgt>
                                        </p:tgtEl>
                                      </p:cBhvr>
                                    </p:animEffect>
                                  </p:childTnLst>
                                </p:cTn>
                              </p:par>
                            </p:childTnLst>
                          </p:cTn>
                        </p:par>
                        <p:par>
                          <p:cTn id="16" fill="hold">
                            <p:stCondLst>
                              <p:cond delay="3500"/>
                            </p:stCondLst>
                            <p:childTnLst>
                              <p:par>
                                <p:cTn id="17" presetID="10" presetClass="entr" presetSubtype="0" fill="hold" grpId="0" nodeType="afterEffect">
                                  <p:stCondLst>
                                    <p:cond delay="0"/>
                                  </p:stCondLst>
                                  <p:childTnLst>
                                    <p:set>
                                      <p:cBhvr>
                                        <p:cTn id="18" dur="1" fill="hold">
                                          <p:stCondLst>
                                            <p:cond delay="0"/>
                                          </p:stCondLst>
                                        </p:cTn>
                                        <p:tgtEl>
                                          <p:spTgt spid="26">
                                            <p:txEl>
                                              <p:pRg st="1" end="1"/>
                                            </p:txEl>
                                          </p:spTgt>
                                        </p:tgtEl>
                                        <p:attrNameLst>
                                          <p:attrName>style.visibility</p:attrName>
                                        </p:attrNameLst>
                                      </p:cBhvr>
                                      <p:to>
                                        <p:strVal val="visible"/>
                                      </p:to>
                                    </p:set>
                                    <p:animEffect transition="in" filter="fade">
                                      <p:cBhvr>
                                        <p:cTn id="19" dur="1000"/>
                                        <p:tgtEl>
                                          <p:spTgt spid="2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6" grpId="0" build="p">
        <p:tmplLst>
          <p:tmpl lvl="1">
            <p:tnLst>
              <p:par>
                <p:cTn presetID="10" presetClass="entr" presetSubtype="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1000"/>
                        <p:tgtEl>
                          <p:spTgt spid="26"/>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1000"/>
                        <p:tgtEl>
                          <p:spTgt spid="26"/>
                        </p:tgtEl>
                      </p:cBhvr>
                    </p:animEffect>
                  </p:childTnLst>
                </p:cTn>
              </p:par>
            </p:tnLst>
          </p:tmpl>
        </p:tmplLst>
      </p:bldP>
    </p:bldLst>
  </p:timing>
  <p:extLst>
    <p:ext uri="{DCECCB84-F9BA-43D5-87BE-67443E8EF086}">
      <p15:sldGuideLst xmlns:p15="http://schemas.microsoft.com/office/powerpoint/2012/main">
        <p15:guide id="1" pos="121">
          <p15:clr>
            <a:srgbClr val="FBAE40"/>
          </p15:clr>
        </p15:guide>
        <p15:guide id="2" pos="7559">
          <p15:clr>
            <a:srgbClr val="FBAE40"/>
          </p15:clr>
        </p15:guide>
        <p15:guide id="3" orient="horz" pos="119">
          <p15:clr>
            <a:srgbClr val="FBAE40"/>
          </p15:clr>
        </p15:guide>
        <p15:guide id="4" orient="horz" pos="4201">
          <p15:clr>
            <a:srgbClr val="FBAE40"/>
          </p15:clr>
        </p15:guide>
        <p15:guide id="5" orient="horz" pos="2568"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Claim">
    <p:spTree>
      <p:nvGrpSpPr>
        <p:cNvPr id="1" name=""/>
        <p:cNvGrpSpPr/>
        <p:nvPr/>
      </p:nvGrpSpPr>
      <p:grpSpPr>
        <a:xfrm>
          <a:off x="0" y="0"/>
          <a:ext cx="0" cy="0"/>
          <a:chOff x="0" y="0"/>
          <a:chExt cx="0" cy="0"/>
        </a:xfrm>
      </p:grpSpPr>
      <p:grpSp>
        <p:nvGrpSpPr>
          <p:cNvPr id="10" name="Gruppieren 9">
            <a:extLst>
              <a:ext uri="{FF2B5EF4-FFF2-40B4-BE49-F238E27FC236}">
                <a16:creationId xmlns:a16="http://schemas.microsoft.com/office/drawing/2014/main" id="{B7BCCCEC-1576-42CB-AD93-6C82B9DDDBD9}"/>
              </a:ext>
            </a:extLst>
          </p:cNvPr>
          <p:cNvGrpSpPr/>
          <p:nvPr userDrawn="1"/>
        </p:nvGrpSpPr>
        <p:grpSpPr bwMode="gray">
          <a:xfrm>
            <a:off x="3071664" y="-207392"/>
            <a:ext cx="6048672" cy="108000"/>
            <a:chOff x="3071664" y="-207392"/>
            <a:chExt cx="6048672" cy="108000"/>
          </a:xfrm>
        </p:grpSpPr>
        <p:sp>
          <p:nvSpPr>
            <p:cNvPr id="11" name="Freihandform: Form 10">
              <a:extLst>
                <a:ext uri="{FF2B5EF4-FFF2-40B4-BE49-F238E27FC236}">
                  <a16:creationId xmlns:a16="http://schemas.microsoft.com/office/drawing/2014/main" id="{ED459E4D-9C57-4B7E-BCDA-F4C9C9845544}"/>
                </a:ext>
              </a:extLst>
            </p:cNvPr>
            <p:cNvSpPr/>
            <p:nvPr userDrawn="1"/>
          </p:nvSpPr>
          <p:spPr bwMode="gray">
            <a:xfrm>
              <a:off x="3071664"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Freihandform: Form 11">
              <a:extLst>
                <a:ext uri="{FF2B5EF4-FFF2-40B4-BE49-F238E27FC236}">
                  <a16:creationId xmlns:a16="http://schemas.microsoft.com/office/drawing/2014/main" id="{3CC54014-A514-40DC-8710-7D2E69AF94AF}"/>
                </a:ext>
              </a:extLst>
            </p:cNvPr>
            <p:cNvSpPr/>
            <p:nvPr userDrawn="1"/>
          </p:nvSpPr>
          <p:spPr bwMode="gray">
            <a:xfrm>
              <a:off x="3503712"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Freihandform: Form 12">
              <a:extLst>
                <a:ext uri="{FF2B5EF4-FFF2-40B4-BE49-F238E27FC236}">
                  <a16:creationId xmlns:a16="http://schemas.microsoft.com/office/drawing/2014/main" id="{D96EC4D0-A413-447F-8CAE-A50EFC189DD4}"/>
                </a:ext>
              </a:extLst>
            </p:cNvPr>
            <p:cNvSpPr/>
            <p:nvPr userDrawn="1"/>
          </p:nvSpPr>
          <p:spPr bwMode="gray">
            <a:xfrm>
              <a:off x="5879976"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ihandform: Form 13">
              <a:extLst>
                <a:ext uri="{FF2B5EF4-FFF2-40B4-BE49-F238E27FC236}">
                  <a16:creationId xmlns:a16="http://schemas.microsoft.com/office/drawing/2014/main" id="{C113D463-D579-4803-9CBF-699859F6C6D4}"/>
                </a:ext>
              </a:extLst>
            </p:cNvPr>
            <p:cNvSpPr/>
            <p:nvPr userDrawn="1"/>
          </p:nvSpPr>
          <p:spPr bwMode="gray">
            <a:xfrm>
              <a:off x="6312024"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ihandform: Form 14">
              <a:extLst>
                <a:ext uri="{FF2B5EF4-FFF2-40B4-BE49-F238E27FC236}">
                  <a16:creationId xmlns:a16="http://schemas.microsoft.com/office/drawing/2014/main" id="{048541F6-BB65-4DC0-95D0-F3A5E090B12F}"/>
                </a:ext>
              </a:extLst>
            </p:cNvPr>
            <p:cNvSpPr/>
            <p:nvPr userDrawn="1"/>
          </p:nvSpPr>
          <p:spPr bwMode="gray">
            <a:xfrm>
              <a:off x="8688288"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ihandform: Form 15">
              <a:extLst>
                <a:ext uri="{FF2B5EF4-FFF2-40B4-BE49-F238E27FC236}">
                  <a16:creationId xmlns:a16="http://schemas.microsoft.com/office/drawing/2014/main" id="{7D30A383-503F-46D5-8292-39970642B367}"/>
                </a:ext>
              </a:extLst>
            </p:cNvPr>
            <p:cNvSpPr/>
            <p:nvPr userDrawn="1"/>
          </p:nvSpPr>
          <p:spPr bwMode="gray">
            <a:xfrm>
              <a:off x="9120336"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pic>
        <p:nvPicPr>
          <p:cNvPr id="18" name="Grafik 17">
            <a:extLst>
              <a:ext uri="{FF2B5EF4-FFF2-40B4-BE49-F238E27FC236}">
                <a16:creationId xmlns:a16="http://schemas.microsoft.com/office/drawing/2014/main" id="{0E344180-3E9A-476D-962C-ADB749928EA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2746348" y="3060766"/>
            <a:ext cx="6699304" cy="493200"/>
          </a:xfrm>
          <a:prstGeom prst="rect">
            <a:avLst/>
          </a:prstGeom>
        </p:spPr>
      </p:pic>
    </p:spTree>
    <p:extLst>
      <p:ext uri="{BB962C8B-B14F-4D97-AF65-F5344CB8AC3E}">
        <p14:creationId xmlns:p14="http://schemas.microsoft.com/office/powerpoint/2010/main" val="2761785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childTnLst>
                                </p:cTn>
                              </p:par>
                            </p:childTnLst>
                          </p:cTn>
                        </p:par>
                        <p:par>
                          <p:cTn id="8" fill="hold">
                            <p:stCondLst>
                              <p:cond delay="2000"/>
                            </p:stCondLst>
                            <p:childTnLst>
                              <p:par>
                                <p:cTn id="9" presetID="6" presetClass="emph" presetSubtype="0" repeatCount="indefinite" autoRev="1" fill="hold" nodeType="afterEffect">
                                  <p:stCondLst>
                                    <p:cond delay="0"/>
                                  </p:stCondLst>
                                  <p:childTnLst>
                                    <p:animScale>
                                      <p:cBhvr>
                                        <p:cTn id="10" dur="2000" fill="hold"/>
                                        <p:tgtEl>
                                          <p:spTgt spid="18"/>
                                        </p:tgtEl>
                                      </p:cBhvr>
                                      <p:by x="103000" y="103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pos="121" userDrawn="1">
          <p15:clr>
            <a:srgbClr val="FBAE40"/>
          </p15:clr>
        </p15:guide>
        <p15:guide id="2" pos="7559" userDrawn="1">
          <p15:clr>
            <a:srgbClr val="FBAE40"/>
          </p15:clr>
        </p15:guide>
        <p15:guide id="3" orient="horz" pos="119" userDrawn="1">
          <p15:clr>
            <a:srgbClr val="FBAE40"/>
          </p15:clr>
        </p15:guide>
        <p15:guide id="4" orient="horz" pos="4201"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9" name="Inhaltsplatzhalter 8"/>
          <p:cNvSpPr>
            <a:spLocks noGrp="1"/>
          </p:cNvSpPr>
          <p:nvPr>
            <p:ph sz="quarter" idx="12"/>
          </p:nvPr>
        </p:nvSpPr>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Rectangle 16"/>
          <p:cNvSpPr>
            <a:spLocks noGrp="1" noChangeArrowheads="1"/>
          </p:cNvSpPr>
          <p:nvPr>
            <p:ph type="ftr" sz="quarter" idx="13"/>
          </p:nvPr>
        </p:nvSpPr>
        <p:spPr>
          <a:ln/>
        </p:spPr>
        <p:txBody>
          <a:bodyPr/>
          <a:lstStyle>
            <a:lvl1pPr>
              <a:defRPr/>
            </a:lvl1pPr>
          </a:lstStyle>
          <a:p>
            <a:pPr>
              <a:defRPr/>
            </a:pPr>
            <a:r>
              <a:rPr lang="de-DE"/>
              <a:t>PARAT New Generation  |  Vorname Nachname  |  Datum</a:t>
            </a:r>
          </a:p>
        </p:txBody>
      </p:sp>
      <p:sp>
        <p:nvSpPr>
          <p:cNvPr id="5" name="Rectangle 17"/>
          <p:cNvSpPr>
            <a:spLocks noGrp="1" noChangeArrowheads="1"/>
          </p:cNvSpPr>
          <p:nvPr>
            <p:ph type="sldNum" sz="quarter" idx="14"/>
          </p:nvPr>
        </p:nvSpPr>
        <p:spPr>
          <a:ln/>
        </p:spPr>
        <p:txBody>
          <a:bodyPr/>
          <a:lstStyle>
            <a:lvl1pPr>
              <a:defRPr/>
            </a:lvl1pPr>
          </a:lstStyle>
          <a:p>
            <a:pPr>
              <a:defRPr/>
            </a:pPr>
            <a:fld id="{0A0EB614-5538-4C15-B150-360CA55B296F}" type="slidenum">
              <a:rPr lang="de-DE"/>
              <a:pPr>
                <a:defRPr/>
              </a:pPr>
              <a:t>‹#›</a:t>
            </a:fld>
            <a:r>
              <a:rPr lang="de-DE"/>
              <a:t> | 5</a:t>
            </a:r>
            <a:endParaRPr lang="de-DE" dirty="0">
              <a:cs typeface="Arial" charset="0"/>
            </a:endParaRPr>
          </a:p>
        </p:txBody>
      </p:sp>
    </p:spTree>
    <p:extLst>
      <p:ext uri="{BB962C8B-B14F-4D97-AF65-F5344CB8AC3E}">
        <p14:creationId xmlns:p14="http://schemas.microsoft.com/office/powerpoint/2010/main" val="2106861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A386701E-19DC-496B-98CB-37773E788AFC}"/>
              </a:ext>
            </a:extLst>
          </p:cNvPr>
          <p:cNvSpPr/>
          <p:nvPr userDrawn="1"/>
        </p:nvSpPr>
        <p:spPr bwMode="gray">
          <a:xfrm>
            <a:off x="192087" y="188914"/>
            <a:ext cx="11807825" cy="64801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el 1"/>
          <p:cNvSpPr>
            <a:spLocks noGrp="1"/>
          </p:cNvSpPr>
          <p:nvPr>
            <p:ph type="ctrTitle" hasCustomPrompt="1"/>
          </p:nvPr>
        </p:nvSpPr>
        <p:spPr bwMode="gray">
          <a:xfrm>
            <a:off x="1558924" y="1557338"/>
            <a:ext cx="9072000" cy="2519027"/>
          </a:xfrm>
          <a:noFill/>
        </p:spPr>
        <p:txBody>
          <a:bodyPr lIns="0" tIns="0" rIns="0" bIns="0" anchor="b"/>
          <a:lstStyle>
            <a:lvl1pPr algn="l">
              <a:defRPr sz="5400">
                <a:solidFill>
                  <a:schemeClr val="bg1"/>
                </a:solidFill>
                <a:latin typeface="DraegerWalbaum" pitchFamily="2" charset="0"/>
              </a:defRPr>
            </a:lvl1pPr>
          </a:lstStyle>
          <a:p>
            <a:r>
              <a:rPr lang="en-US" noProof="0" dirty="0"/>
              <a:t>Click to edit Master title style</a:t>
            </a:r>
          </a:p>
        </p:txBody>
      </p:sp>
      <p:sp>
        <p:nvSpPr>
          <p:cNvPr id="3" name="Untertitel 2"/>
          <p:cNvSpPr>
            <a:spLocks noGrp="1"/>
          </p:cNvSpPr>
          <p:nvPr>
            <p:ph type="subTitle" idx="1" hasCustomPrompt="1"/>
          </p:nvPr>
        </p:nvSpPr>
        <p:spPr bwMode="gray">
          <a:xfrm>
            <a:off x="2783632" y="4220654"/>
            <a:ext cx="7847292" cy="720000"/>
          </a:xfrm>
          <a:noFill/>
        </p:spPr>
        <p:txBody>
          <a:bodyPr wrap="square" lIns="0" tIns="0" rIns="0" bIns="0" anchor="t"/>
          <a:lstStyle>
            <a:lvl1pPr marL="0" indent="0" algn="l">
              <a:buFont typeface="Arial" panose="020B0604020202020204" pitchFamily="34" charset="0"/>
              <a:buNone/>
              <a:defRPr sz="1800">
                <a:solidFill>
                  <a:schemeClr val="bg1"/>
                </a:solidFill>
                <a:latin typeface="+mj-lt"/>
              </a:defRPr>
            </a:lvl1pPr>
            <a:lvl2pPr marL="0" indent="0" algn="l">
              <a:buFont typeface="Arial" panose="020B0604020202020204" pitchFamily="34" charset="0"/>
              <a:buNone/>
              <a:defRPr sz="1800">
                <a:solidFill>
                  <a:schemeClr val="bg1"/>
                </a:solidFill>
              </a:defRPr>
            </a:lvl2pPr>
            <a:lvl3pPr marL="0" indent="0" algn="l">
              <a:buFont typeface="Arial" panose="020B0604020202020204" pitchFamily="34" charset="0"/>
              <a:buNone/>
              <a:defRPr sz="1800">
                <a:solidFill>
                  <a:schemeClr val="bg1"/>
                </a:solidFill>
              </a:defRPr>
            </a:lvl3pPr>
            <a:lvl4pPr marL="0" indent="0" algn="l">
              <a:buFont typeface="Arial" panose="020B0604020202020204" pitchFamily="34" charset="0"/>
              <a:buNone/>
              <a:defRPr sz="1800">
                <a:solidFill>
                  <a:schemeClr val="bg1"/>
                </a:solidFill>
              </a:defRPr>
            </a:lvl4pPr>
            <a:lvl5pPr marL="0" indent="0" algn="l">
              <a:buFont typeface="Arial" panose="020B0604020202020204" pitchFamily="34" charset="0"/>
              <a:buNone/>
              <a:defRPr sz="1800">
                <a:solidFill>
                  <a:schemeClr val="bg1"/>
                </a:solidFill>
              </a:defRPr>
            </a:lvl5pPr>
            <a:lvl6pPr marL="0" indent="0" algn="l">
              <a:buFont typeface="Arial" panose="020B0604020202020204" pitchFamily="34" charset="0"/>
              <a:buNone/>
              <a:defRPr sz="1800">
                <a:solidFill>
                  <a:schemeClr val="bg1"/>
                </a:solidFill>
              </a:defRPr>
            </a:lvl6pPr>
            <a:lvl7pPr marL="0" indent="0" algn="l">
              <a:buFont typeface="Arial" panose="020B0604020202020204" pitchFamily="34" charset="0"/>
              <a:buNone/>
              <a:defRPr sz="1800">
                <a:solidFill>
                  <a:schemeClr val="bg1"/>
                </a:solidFill>
              </a:defRPr>
            </a:lvl7pPr>
            <a:lvl8pPr marL="0" indent="0" algn="l">
              <a:buFont typeface="Arial" panose="020B0604020202020204" pitchFamily="34" charset="0"/>
              <a:buNone/>
              <a:defRPr sz="1800">
                <a:solidFill>
                  <a:schemeClr val="bg1"/>
                </a:solidFill>
              </a:defRPr>
            </a:lvl8pPr>
            <a:lvl9pPr marL="0" indent="0" algn="l">
              <a:buFont typeface="Arial" panose="020B0604020202020204" pitchFamily="34" charset="0"/>
              <a:buNone/>
              <a:defRPr sz="1800">
                <a:solidFill>
                  <a:schemeClr val="bg1"/>
                </a:solidFill>
              </a:defRPr>
            </a:lvl9pPr>
          </a:lstStyle>
          <a:p>
            <a:pPr lvl="0"/>
            <a:r>
              <a:rPr lang="en-US" noProof="0" dirty="0"/>
              <a:t>Click to edit Master title style</a:t>
            </a:r>
          </a:p>
          <a:p>
            <a:pPr lvl="1"/>
            <a:r>
              <a:rPr lang="en-US" noProof="0" dirty="0"/>
              <a:t>Second level</a:t>
            </a:r>
          </a:p>
        </p:txBody>
      </p:sp>
      <p:cxnSp>
        <p:nvCxnSpPr>
          <p:cNvPr id="17" name="Gerader Verbinder 16">
            <a:extLst>
              <a:ext uri="{FF2B5EF4-FFF2-40B4-BE49-F238E27FC236}">
                <a16:creationId xmlns:a16="http://schemas.microsoft.com/office/drawing/2014/main" id="{A1C97870-6A6F-436D-ADA8-77F742E6B358}"/>
              </a:ext>
            </a:extLst>
          </p:cNvPr>
          <p:cNvCxnSpPr>
            <a:cxnSpLocks/>
          </p:cNvCxnSpPr>
          <p:nvPr userDrawn="1"/>
        </p:nvCxnSpPr>
        <p:spPr bwMode="gray">
          <a:xfrm>
            <a:off x="1558925" y="4293096"/>
            <a:ext cx="108069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6" name="Gruppieren 15">
            <a:extLst>
              <a:ext uri="{FF2B5EF4-FFF2-40B4-BE49-F238E27FC236}">
                <a16:creationId xmlns:a16="http://schemas.microsoft.com/office/drawing/2014/main" id="{6505DCEC-289D-4040-920F-E8B85583B474}"/>
              </a:ext>
            </a:extLst>
          </p:cNvPr>
          <p:cNvGrpSpPr/>
          <p:nvPr userDrawn="1"/>
        </p:nvGrpSpPr>
        <p:grpSpPr bwMode="gray">
          <a:xfrm>
            <a:off x="3071664" y="-207392"/>
            <a:ext cx="6048672" cy="108000"/>
            <a:chOff x="3071664" y="-207392"/>
            <a:chExt cx="6048672" cy="108000"/>
          </a:xfrm>
        </p:grpSpPr>
        <p:sp>
          <p:nvSpPr>
            <p:cNvPr id="18" name="Freihandform: Form 17">
              <a:extLst>
                <a:ext uri="{FF2B5EF4-FFF2-40B4-BE49-F238E27FC236}">
                  <a16:creationId xmlns:a16="http://schemas.microsoft.com/office/drawing/2014/main" id="{2AF8F81C-2DC6-4BC8-A109-E3ADDCA9CF19}"/>
                </a:ext>
              </a:extLst>
            </p:cNvPr>
            <p:cNvSpPr/>
            <p:nvPr userDrawn="1"/>
          </p:nvSpPr>
          <p:spPr bwMode="gray">
            <a:xfrm>
              <a:off x="3071664"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ihandform: Form 18">
              <a:extLst>
                <a:ext uri="{FF2B5EF4-FFF2-40B4-BE49-F238E27FC236}">
                  <a16:creationId xmlns:a16="http://schemas.microsoft.com/office/drawing/2014/main" id="{F580CED8-5E5D-4206-A6D2-4380C792210C}"/>
                </a:ext>
              </a:extLst>
            </p:cNvPr>
            <p:cNvSpPr/>
            <p:nvPr userDrawn="1"/>
          </p:nvSpPr>
          <p:spPr bwMode="gray">
            <a:xfrm>
              <a:off x="3503712"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ihandform: Form 19">
              <a:extLst>
                <a:ext uri="{FF2B5EF4-FFF2-40B4-BE49-F238E27FC236}">
                  <a16:creationId xmlns:a16="http://schemas.microsoft.com/office/drawing/2014/main" id="{315D3729-EC3E-4022-8CAA-2823F746F02F}"/>
                </a:ext>
              </a:extLst>
            </p:cNvPr>
            <p:cNvSpPr/>
            <p:nvPr userDrawn="1"/>
          </p:nvSpPr>
          <p:spPr bwMode="gray">
            <a:xfrm>
              <a:off x="5879976"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ihandform: Form 20">
              <a:extLst>
                <a:ext uri="{FF2B5EF4-FFF2-40B4-BE49-F238E27FC236}">
                  <a16:creationId xmlns:a16="http://schemas.microsoft.com/office/drawing/2014/main" id="{2CBF9204-2861-42D9-9128-61F0D0D2D02F}"/>
                </a:ext>
              </a:extLst>
            </p:cNvPr>
            <p:cNvSpPr/>
            <p:nvPr userDrawn="1"/>
          </p:nvSpPr>
          <p:spPr bwMode="gray">
            <a:xfrm>
              <a:off x="6312024"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ihandform: Form 21">
              <a:extLst>
                <a:ext uri="{FF2B5EF4-FFF2-40B4-BE49-F238E27FC236}">
                  <a16:creationId xmlns:a16="http://schemas.microsoft.com/office/drawing/2014/main" id="{C2FB64CB-3686-4103-86F3-97E7677B9ECE}"/>
                </a:ext>
              </a:extLst>
            </p:cNvPr>
            <p:cNvSpPr/>
            <p:nvPr userDrawn="1"/>
          </p:nvSpPr>
          <p:spPr bwMode="gray">
            <a:xfrm>
              <a:off x="8688288"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Freihandform: Form 22">
              <a:extLst>
                <a:ext uri="{FF2B5EF4-FFF2-40B4-BE49-F238E27FC236}">
                  <a16:creationId xmlns:a16="http://schemas.microsoft.com/office/drawing/2014/main" id="{5F026A49-66A8-4ACA-B4D5-B476BE24E9DE}"/>
                </a:ext>
              </a:extLst>
            </p:cNvPr>
            <p:cNvSpPr/>
            <p:nvPr userDrawn="1"/>
          </p:nvSpPr>
          <p:spPr bwMode="gray">
            <a:xfrm>
              <a:off x="9120336"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4" name="Fußzeilenplatzhalter 3">
            <a:extLst>
              <a:ext uri="{FF2B5EF4-FFF2-40B4-BE49-F238E27FC236}">
                <a16:creationId xmlns:a16="http://schemas.microsoft.com/office/drawing/2014/main" id="{574F0914-D661-48C9-B494-9A6569777E70}"/>
              </a:ext>
            </a:extLst>
          </p:cNvPr>
          <p:cNvSpPr>
            <a:spLocks noGrp="1"/>
          </p:cNvSpPr>
          <p:nvPr>
            <p:ph type="ftr" sz="quarter" idx="10"/>
          </p:nvPr>
        </p:nvSpPr>
        <p:spPr bwMode="gray"/>
        <p:txBody>
          <a:bodyPr/>
          <a:lstStyle>
            <a:lvl1pPr>
              <a:defRPr>
                <a:solidFill>
                  <a:schemeClr val="bg1"/>
                </a:solidFill>
              </a:defRPr>
            </a:lvl1pPr>
          </a:lstStyle>
          <a:p>
            <a:r>
              <a:rPr lang="en-US" dirty="0"/>
              <a:t>Footnote: Please insert appropriate company</a:t>
            </a:r>
            <a:endParaRPr lang="de-DE" dirty="0"/>
          </a:p>
        </p:txBody>
      </p:sp>
    </p:spTree>
    <p:extLst>
      <p:ext uri="{BB962C8B-B14F-4D97-AF65-F5344CB8AC3E}">
        <p14:creationId xmlns:p14="http://schemas.microsoft.com/office/powerpoint/2010/main" val="3936156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childTnLst>
                </p:cTn>
              </p:par>
            </p:tnLst>
          </p:tmpl>
        </p:tmplLst>
      </p:bldP>
    </p:bldLst>
  </p:timing>
  <p:extLst>
    <p:ext uri="{DCECCB84-F9BA-43D5-87BE-67443E8EF086}">
      <p15:sldGuideLst xmlns:p15="http://schemas.microsoft.com/office/powerpoint/2012/main">
        <p15:guide id="1" pos="121">
          <p15:clr>
            <a:srgbClr val="FBAE40"/>
          </p15:clr>
        </p15:guide>
        <p15:guide id="2" pos="7559">
          <p15:clr>
            <a:srgbClr val="FBAE40"/>
          </p15:clr>
        </p15:guide>
        <p15:guide id="3" orient="horz" pos="119">
          <p15:clr>
            <a:srgbClr val="FBAE40"/>
          </p15:clr>
        </p15:guide>
        <p15:guide id="4" orient="horz" pos="420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9" name="Bildplatzhalter 3">
            <a:extLst>
              <a:ext uri="{FF2B5EF4-FFF2-40B4-BE49-F238E27FC236}">
                <a16:creationId xmlns:a16="http://schemas.microsoft.com/office/drawing/2014/main" id="{2D32482D-BDF3-4CE7-BED2-F23547CE9048}"/>
              </a:ext>
            </a:extLst>
          </p:cNvPr>
          <p:cNvSpPr>
            <a:spLocks noGrp="1"/>
          </p:cNvSpPr>
          <p:nvPr>
            <p:ph type="pic" sz="quarter" idx="18" hasCustomPrompt="1"/>
          </p:nvPr>
        </p:nvSpPr>
        <p:spPr bwMode="gray">
          <a:xfrm>
            <a:off x="3359696" y="2636912"/>
            <a:ext cx="2736000" cy="1800104"/>
          </a:xfrm>
          <a:solidFill>
            <a:schemeClr val="bg2"/>
          </a:solidFill>
        </p:spPr>
        <p:txBody>
          <a:bodyPr bIns="576000" anchor="ctr"/>
          <a:lstStyle>
            <a:lvl1pPr marL="0" indent="0" algn="ctr">
              <a:buFont typeface="Arial" panose="020B0604020202020204" pitchFamily="34" charset="0"/>
              <a:buNone/>
              <a:defRPr sz="800">
                <a:latin typeface="+mn-lt"/>
              </a:defRPr>
            </a:lvl1pPr>
            <a:lvl2pPr marL="0" indent="0" algn="ctr">
              <a:buFont typeface="Arial" panose="020B0604020202020204" pitchFamily="34" charset="0"/>
              <a:buNone/>
              <a:defRPr sz="800">
                <a:latin typeface="+mn-lt"/>
              </a:defRPr>
            </a:lvl2pPr>
            <a:lvl3pPr marL="0" indent="0" algn="ctr">
              <a:buNone/>
              <a:defRPr sz="800">
                <a:latin typeface="+mn-lt"/>
              </a:defRPr>
            </a:lvl3pPr>
            <a:lvl4pPr marL="0" indent="0" algn="ctr">
              <a:buNone/>
              <a:defRPr sz="800">
                <a:latin typeface="+mn-lt"/>
              </a:defRPr>
            </a:lvl4pPr>
            <a:lvl5pPr marL="0" indent="0" algn="ctr">
              <a:buNone/>
              <a:defRPr sz="800">
                <a:latin typeface="+mn-lt"/>
              </a:defRPr>
            </a:lvl5pPr>
            <a:lvl6pPr marL="0" indent="0" algn="ctr">
              <a:buNone/>
              <a:defRPr sz="800">
                <a:latin typeface="+mn-lt"/>
              </a:defRPr>
            </a:lvl6pPr>
            <a:lvl7pPr marL="0" indent="0" algn="ctr">
              <a:buNone/>
              <a:defRPr sz="800">
                <a:latin typeface="+mn-lt"/>
              </a:defRPr>
            </a:lvl7pPr>
            <a:lvl8pPr marL="0" indent="0" algn="ctr">
              <a:buNone/>
              <a:defRPr sz="800">
                <a:latin typeface="+mn-lt"/>
              </a:defRPr>
            </a:lvl8pPr>
            <a:lvl9pPr marL="0" indent="0" algn="ctr">
              <a:buNone/>
              <a:defRPr sz="800">
                <a:latin typeface="+mn-lt"/>
              </a:defRPr>
            </a:lvl9pPr>
          </a:lstStyle>
          <a:p>
            <a:pPr lvl="0"/>
            <a:r>
              <a:rPr lang="en-US" noProof="0" dirty="0"/>
              <a:t>Insert picture by clicking on the symbol</a:t>
            </a:r>
          </a:p>
        </p:txBody>
      </p:sp>
      <p:sp>
        <p:nvSpPr>
          <p:cNvPr id="2" name="Titel 1">
            <a:extLst>
              <a:ext uri="{FF2B5EF4-FFF2-40B4-BE49-F238E27FC236}">
                <a16:creationId xmlns:a16="http://schemas.microsoft.com/office/drawing/2014/main" id="{41CEB352-6B3F-444B-98DA-C3CADBD2BDD1}"/>
              </a:ext>
            </a:extLst>
          </p:cNvPr>
          <p:cNvSpPr>
            <a:spLocks noGrp="1"/>
          </p:cNvSpPr>
          <p:nvPr>
            <p:ph type="title" hasCustomPrompt="1"/>
          </p:nvPr>
        </p:nvSpPr>
        <p:spPr bwMode="gray">
          <a:xfrm>
            <a:off x="623393" y="332656"/>
            <a:ext cx="5328287" cy="1800104"/>
          </a:xfrm>
        </p:spPr>
        <p:txBody>
          <a:bodyPr anchor="b"/>
          <a:lstStyle>
            <a:lvl1pPr>
              <a:defRPr sz="6000">
                <a:latin typeface="+mj-lt"/>
              </a:defRPr>
            </a:lvl1pPr>
          </a:lstStyle>
          <a:p>
            <a:r>
              <a:rPr lang="en-US" noProof="0" dirty="0"/>
              <a:t>Click to edit Master title style</a:t>
            </a:r>
          </a:p>
        </p:txBody>
      </p:sp>
      <p:sp>
        <p:nvSpPr>
          <p:cNvPr id="3" name="Foliennummernplatzhalter 2">
            <a:extLst>
              <a:ext uri="{FF2B5EF4-FFF2-40B4-BE49-F238E27FC236}">
                <a16:creationId xmlns:a16="http://schemas.microsoft.com/office/drawing/2014/main" id="{8877B72F-4824-4358-B5B3-E8E5615D4073}"/>
              </a:ext>
            </a:extLst>
          </p:cNvPr>
          <p:cNvSpPr>
            <a:spLocks noGrp="1"/>
          </p:cNvSpPr>
          <p:nvPr>
            <p:ph type="sldNum" sz="quarter" idx="10"/>
          </p:nvPr>
        </p:nvSpPr>
        <p:spPr bwMode="gray"/>
        <p:txBody>
          <a:bodyPr/>
          <a:lstStyle/>
          <a:p>
            <a:fld id="{CE82B8A1-0CCE-4815-9668-383D7DE7D8B4}" type="slidenum">
              <a:rPr lang="en-US" noProof="0" smtClean="0"/>
              <a:pPr/>
              <a:t>‹#›</a:t>
            </a:fld>
            <a:endParaRPr lang="en-US" noProof="0" dirty="0"/>
          </a:p>
        </p:txBody>
      </p:sp>
      <p:sp>
        <p:nvSpPr>
          <p:cNvPr id="13" name="Bildplatzhalter 3">
            <a:extLst>
              <a:ext uri="{FF2B5EF4-FFF2-40B4-BE49-F238E27FC236}">
                <a16:creationId xmlns:a16="http://schemas.microsoft.com/office/drawing/2014/main" id="{90CE10F3-1924-44CF-BEA8-F88000E97656}"/>
              </a:ext>
            </a:extLst>
          </p:cNvPr>
          <p:cNvSpPr>
            <a:spLocks noGrp="1"/>
          </p:cNvSpPr>
          <p:nvPr>
            <p:ph type="pic" sz="quarter" idx="13" hasCustomPrompt="1"/>
          </p:nvPr>
        </p:nvSpPr>
        <p:spPr bwMode="gray">
          <a:xfrm>
            <a:off x="6168008" y="188640"/>
            <a:ext cx="5832000" cy="2880000"/>
          </a:xfrm>
          <a:solidFill>
            <a:schemeClr val="bg2"/>
          </a:solidFill>
        </p:spPr>
        <p:txBody>
          <a:bodyPr bIns="576000" anchor="ctr"/>
          <a:lstStyle>
            <a:lvl1pPr marL="0" indent="0" algn="ctr">
              <a:buFont typeface="Arial" panose="020B0604020202020204" pitchFamily="34" charset="0"/>
              <a:buNone/>
              <a:defRPr sz="800">
                <a:latin typeface="+mn-lt"/>
              </a:defRPr>
            </a:lvl1pPr>
            <a:lvl2pPr marL="0" indent="0" algn="ctr">
              <a:buFont typeface="Arial" panose="020B0604020202020204" pitchFamily="34" charset="0"/>
              <a:buNone/>
              <a:defRPr sz="800">
                <a:latin typeface="+mn-lt"/>
              </a:defRPr>
            </a:lvl2pPr>
            <a:lvl3pPr marL="0" indent="0" algn="ctr">
              <a:buNone/>
              <a:defRPr sz="800">
                <a:latin typeface="+mn-lt"/>
              </a:defRPr>
            </a:lvl3pPr>
            <a:lvl4pPr marL="0" indent="0" algn="ctr">
              <a:buNone/>
              <a:defRPr sz="800">
                <a:latin typeface="+mn-lt"/>
              </a:defRPr>
            </a:lvl4pPr>
            <a:lvl5pPr marL="0" indent="0" algn="ctr">
              <a:buNone/>
              <a:defRPr sz="800">
                <a:latin typeface="+mn-lt"/>
              </a:defRPr>
            </a:lvl5pPr>
            <a:lvl6pPr marL="0" indent="0" algn="ctr">
              <a:buNone/>
              <a:defRPr sz="800">
                <a:latin typeface="+mn-lt"/>
              </a:defRPr>
            </a:lvl6pPr>
            <a:lvl7pPr marL="0" indent="0" algn="ctr">
              <a:buNone/>
              <a:defRPr sz="800">
                <a:latin typeface="+mn-lt"/>
              </a:defRPr>
            </a:lvl7pPr>
            <a:lvl8pPr marL="0" indent="0" algn="ctr">
              <a:buNone/>
              <a:defRPr sz="800">
                <a:latin typeface="+mn-lt"/>
              </a:defRPr>
            </a:lvl8pPr>
            <a:lvl9pPr marL="0" indent="0" algn="ctr">
              <a:buNone/>
              <a:defRPr sz="800">
                <a:latin typeface="+mn-lt"/>
              </a:defRPr>
            </a:lvl9pPr>
          </a:lstStyle>
          <a:p>
            <a:pPr lvl="0"/>
            <a:r>
              <a:rPr lang="en-US" noProof="0" dirty="0"/>
              <a:t>Insert picture by clicking on the symbol</a:t>
            </a:r>
          </a:p>
        </p:txBody>
      </p:sp>
      <p:sp>
        <p:nvSpPr>
          <p:cNvPr id="15" name="Textplatzhalter 14">
            <a:extLst>
              <a:ext uri="{FF2B5EF4-FFF2-40B4-BE49-F238E27FC236}">
                <a16:creationId xmlns:a16="http://schemas.microsoft.com/office/drawing/2014/main" id="{6F54AD5C-A3F7-4D7C-A8A6-9A6BF2DAF09D}"/>
              </a:ext>
            </a:extLst>
          </p:cNvPr>
          <p:cNvSpPr>
            <a:spLocks noGrp="1"/>
          </p:cNvSpPr>
          <p:nvPr>
            <p:ph type="body" sz="quarter" idx="14" hasCustomPrompt="1"/>
          </p:nvPr>
        </p:nvSpPr>
        <p:spPr bwMode="gray">
          <a:xfrm>
            <a:off x="623888" y="2636912"/>
            <a:ext cx="2519362" cy="288925"/>
          </a:xfrm>
        </p:spPr>
        <p:txBody>
          <a:bodyPr/>
          <a:lstStyle>
            <a:lvl1pPr marL="0" indent="0" algn="r">
              <a:buFont typeface="Arial" panose="020B0604020202020204" pitchFamily="34" charset="0"/>
              <a:buNone/>
              <a:defRPr>
                <a:solidFill>
                  <a:schemeClr val="accent1"/>
                </a:solidFill>
                <a:latin typeface="+mj-lt"/>
              </a:defRPr>
            </a:lvl1pPr>
            <a:lvl2pPr marL="0" indent="0" algn="r">
              <a:buFont typeface="Arial" panose="020B0604020202020204" pitchFamily="34" charset="0"/>
              <a:buNone/>
              <a:defRPr>
                <a:solidFill>
                  <a:schemeClr val="accent1"/>
                </a:solidFill>
                <a:latin typeface="+mj-lt"/>
              </a:defRPr>
            </a:lvl2pPr>
            <a:lvl3pPr marL="0" indent="0" algn="r">
              <a:buNone/>
              <a:defRPr>
                <a:solidFill>
                  <a:schemeClr val="accent1"/>
                </a:solidFill>
                <a:latin typeface="+mj-lt"/>
              </a:defRPr>
            </a:lvl3pPr>
            <a:lvl4pPr marL="0" indent="0" algn="r">
              <a:buNone/>
              <a:defRPr>
                <a:solidFill>
                  <a:schemeClr val="accent1"/>
                </a:solidFill>
                <a:latin typeface="+mj-lt"/>
              </a:defRPr>
            </a:lvl4pPr>
            <a:lvl5pPr marL="0" indent="0" algn="r">
              <a:buNone/>
              <a:defRPr>
                <a:solidFill>
                  <a:schemeClr val="accent1"/>
                </a:solidFill>
                <a:latin typeface="+mj-lt"/>
              </a:defRPr>
            </a:lvl5pPr>
            <a:lvl6pPr marL="0" indent="0" algn="r">
              <a:buNone/>
              <a:defRPr>
                <a:solidFill>
                  <a:schemeClr val="accent1"/>
                </a:solidFill>
                <a:latin typeface="+mj-lt"/>
              </a:defRPr>
            </a:lvl6pPr>
            <a:lvl7pPr marL="0" indent="0" algn="r">
              <a:buNone/>
              <a:defRPr>
                <a:solidFill>
                  <a:schemeClr val="accent1"/>
                </a:solidFill>
                <a:latin typeface="+mj-lt"/>
              </a:defRPr>
            </a:lvl7pPr>
            <a:lvl8pPr marL="0" indent="0" algn="r">
              <a:buNone/>
              <a:defRPr>
                <a:solidFill>
                  <a:schemeClr val="accent1"/>
                </a:solidFill>
                <a:latin typeface="+mj-lt"/>
              </a:defRPr>
            </a:lvl8pPr>
            <a:lvl9pPr marL="0" indent="0" algn="r">
              <a:buNone/>
              <a:defRPr>
                <a:solidFill>
                  <a:schemeClr val="accent1"/>
                </a:solidFill>
                <a:latin typeface="+mj-lt"/>
              </a:defRPr>
            </a:lvl9pPr>
          </a:lstStyle>
          <a:p>
            <a:pPr lvl="0"/>
            <a:r>
              <a:rPr lang="en-US" noProof="0" dirty="0"/>
              <a:t>Item 01</a:t>
            </a:r>
          </a:p>
        </p:txBody>
      </p:sp>
      <p:sp>
        <p:nvSpPr>
          <p:cNvPr id="16" name="Textplatzhalter 14">
            <a:extLst>
              <a:ext uri="{FF2B5EF4-FFF2-40B4-BE49-F238E27FC236}">
                <a16:creationId xmlns:a16="http://schemas.microsoft.com/office/drawing/2014/main" id="{A40819FF-4342-45E9-80A4-13D442D4E14D}"/>
              </a:ext>
            </a:extLst>
          </p:cNvPr>
          <p:cNvSpPr>
            <a:spLocks noGrp="1"/>
          </p:cNvSpPr>
          <p:nvPr>
            <p:ph type="body" sz="quarter" idx="15" hasCustomPrompt="1"/>
          </p:nvPr>
        </p:nvSpPr>
        <p:spPr bwMode="gray">
          <a:xfrm>
            <a:off x="3431952" y="4627476"/>
            <a:ext cx="2519362" cy="288925"/>
          </a:xfrm>
        </p:spPr>
        <p:txBody>
          <a:bodyPr/>
          <a:lstStyle>
            <a:lvl1pPr marL="0" indent="0" algn="l">
              <a:buFont typeface="Arial" panose="020B0604020202020204" pitchFamily="34" charset="0"/>
              <a:buNone/>
              <a:defRPr>
                <a:solidFill>
                  <a:schemeClr val="accent1"/>
                </a:solidFill>
                <a:latin typeface="+mj-lt"/>
              </a:defRPr>
            </a:lvl1pPr>
            <a:lvl2pPr marL="0" indent="0" algn="l">
              <a:buFont typeface="Arial" panose="020B0604020202020204" pitchFamily="34" charset="0"/>
              <a:buNone/>
              <a:defRPr>
                <a:solidFill>
                  <a:schemeClr val="accent1"/>
                </a:solidFill>
                <a:latin typeface="+mj-lt"/>
              </a:defRPr>
            </a:lvl2pPr>
            <a:lvl3pPr marL="0" indent="0" algn="l">
              <a:buNone/>
              <a:defRPr>
                <a:solidFill>
                  <a:schemeClr val="accent1"/>
                </a:solidFill>
                <a:latin typeface="+mj-lt"/>
              </a:defRPr>
            </a:lvl3pPr>
            <a:lvl4pPr marL="0" indent="0" algn="l">
              <a:buNone/>
              <a:defRPr>
                <a:solidFill>
                  <a:schemeClr val="accent1"/>
                </a:solidFill>
                <a:latin typeface="+mj-lt"/>
              </a:defRPr>
            </a:lvl4pPr>
            <a:lvl5pPr marL="0" indent="0" algn="l">
              <a:buNone/>
              <a:defRPr>
                <a:solidFill>
                  <a:schemeClr val="accent1"/>
                </a:solidFill>
                <a:latin typeface="+mj-lt"/>
              </a:defRPr>
            </a:lvl5pPr>
            <a:lvl6pPr marL="0" indent="0" algn="l">
              <a:buNone/>
              <a:defRPr>
                <a:solidFill>
                  <a:schemeClr val="accent1"/>
                </a:solidFill>
                <a:latin typeface="+mj-lt"/>
              </a:defRPr>
            </a:lvl6pPr>
            <a:lvl7pPr marL="0" indent="0" algn="l">
              <a:buNone/>
              <a:defRPr>
                <a:solidFill>
                  <a:schemeClr val="accent1"/>
                </a:solidFill>
                <a:latin typeface="+mj-lt"/>
              </a:defRPr>
            </a:lvl7pPr>
            <a:lvl8pPr marL="0" indent="0" algn="l">
              <a:buNone/>
              <a:defRPr>
                <a:solidFill>
                  <a:schemeClr val="accent1"/>
                </a:solidFill>
                <a:latin typeface="+mj-lt"/>
              </a:defRPr>
            </a:lvl8pPr>
            <a:lvl9pPr marL="0" indent="0" algn="l">
              <a:buNone/>
              <a:defRPr>
                <a:solidFill>
                  <a:schemeClr val="accent1"/>
                </a:solidFill>
                <a:latin typeface="+mj-lt"/>
              </a:defRPr>
            </a:lvl9pPr>
          </a:lstStyle>
          <a:p>
            <a:pPr lvl="0"/>
            <a:r>
              <a:rPr lang="en-US" noProof="0" dirty="0"/>
              <a:t>Item 02</a:t>
            </a:r>
          </a:p>
        </p:txBody>
      </p:sp>
      <p:sp>
        <p:nvSpPr>
          <p:cNvPr id="17" name="Textplatzhalter 14">
            <a:extLst>
              <a:ext uri="{FF2B5EF4-FFF2-40B4-BE49-F238E27FC236}">
                <a16:creationId xmlns:a16="http://schemas.microsoft.com/office/drawing/2014/main" id="{76A0062F-C967-4CA1-AB1A-BB0244BE18F5}"/>
              </a:ext>
            </a:extLst>
          </p:cNvPr>
          <p:cNvSpPr>
            <a:spLocks noGrp="1"/>
          </p:cNvSpPr>
          <p:nvPr>
            <p:ph type="body" sz="quarter" idx="16" hasCustomPrompt="1"/>
          </p:nvPr>
        </p:nvSpPr>
        <p:spPr bwMode="gray">
          <a:xfrm>
            <a:off x="6238460" y="5157320"/>
            <a:ext cx="2519362" cy="288925"/>
          </a:xfrm>
        </p:spPr>
        <p:txBody>
          <a:bodyPr/>
          <a:lstStyle>
            <a:lvl1pPr marL="0" indent="0" algn="l">
              <a:buFont typeface="Arial" panose="020B0604020202020204" pitchFamily="34" charset="0"/>
              <a:buNone/>
              <a:defRPr>
                <a:solidFill>
                  <a:schemeClr val="accent1"/>
                </a:solidFill>
                <a:latin typeface="+mj-lt"/>
              </a:defRPr>
            </a:lvl1pPr>
            <a:lvl2pPr marL="0" indent="0" algn="l">
              <a:buFont typeface="Arial" panose="020B0604020202020204" pitchFamily="34" charset="0"/>
              <a:buNone/>
              <a:defRPr>
                <a:solidFill>
                  <a:schemeClr val="accent1"/>
                </a:solidFill>
                <a:latin typeface="+mj-lt"/>
              </a:defRPr>
            </a:lvl2pPr>
            <a:lvl3pPr marL="0" indent="0" algn="l">
              <a:buNone/>
              <a:defRPr>
                <a:solidFill>
                  <a:schemeClr val="accent1"/>
                </a:solidFill>
                <a:latin typeface="+mj-lt"/>
              </a:defRPr>
            </a:lvl3pPr>
            <a:lvl4pPr marL="0" indent="0" algn="l">
              <a:buNone/>
              <a:defRPr>
                <a:solidFill>
                  <a:schemeClr val="accent1"/>
                </a:solidFill>
                <a:latin typeface="+mj-lt"/>
              </a:defRPr>
            </a:lvl4pPr>
            <a:lvl5pPr marL="0" indent="0" algn="l">
              <a:buNone/>
              <a:defRPr>
                <a:solidFill>
                  <a:schemeClr val="accent1"/>
                </a:solidFill>
                <a:latin typeface="+mj-lt"/>
              </a:defRPr>
            </a:lvl5pPr>
            <a:lvl6pPr marL="0" indent="0" algn="l">
              <a:buNone/>
              <a:defRPr>
                <a:solidFill>
                  <a:schemeClr val="accent1"/>
                </a:solidFill>
                <a:latin typeface="+mj-lt"/>
              </a:defRPr>
            </a:lvl6pPr>
            <a:lvl7pPr marL="0" indent="0" algn="l">
              <a:buNone/>
              <a:defRPr>
                <a:solidFill>
                  <a:schemeClr val="accent1"/>
                </a:solidFill>
                <a:latin typeface="+mj-lt"/>
              </a:defRPr>
            </a:lvl7pPr>
            <a:lvl8pPr marL="0" indent="0" algn="l">
              <a:buNone/>
              <a:defRPr>
                <a:solidFill>
                  <a:schemeClr val="accent1"/>
                </a:solidFill>
                <a:latin typeface="+mj-lt"/>
              </a:defRPr>
            </a:lvl8pPr>
            <a:lvl9pPr marL="0" indent="0" algn="l">
              <a:buNone/>
              <a:defRPr>
                <a:solidFill>
                  <a:schemeClr val="accent1"/>
                </a:solidFill>
                <a:latin typeface="+mj-lt"/>
              </a:defRPr>
            </a:lvl9pPr>
          </a:lstStyle>
          <a:p>
            <a:pPr lvl="0"/>
            <a:r>
              <a:rPr lang="en-US" noProof="0" dirty="0"/>
              <a:t>Item 03</a:t>
            </a:r>
          </a:p>
        </p:txBody>
      </p:sp>
      <p:sp>
        <p:nvSpPr>
          <p:cNvPr id="18" name="Textplatzhalter 14">
            <a:extLst>
              <a:ext uri="{FF2B5EF4-FFF2-40B4-BE49-F238E27FC236}">
                <a16:creationId xmlns:a16="http://schemas.microsoft.com/office/drawing/2014/main" id="{8523EC68-8987-4E7F-81E5-BA1A24CF744F}"/>
              </a:ext>
            </a:extLst>
          </p:cNvPr>
          <p:cNvSpPr>
            <a:spLocks noGrp="1"/>
          </p:cNvSpPr>
          <p:nvPr>
            <p:ph type="body" sz="quarter" idx="17" hasCustomPrompt="1"/>
          </p:nvPr>
        </p:nvSpPr>
        <p:spPr bwMode="gray">
          <a:xfrm>
            <a:off x="9044968" y="3284944"/>
            <a:ext cx="2519362" cy="288925"/>
          </a:xfrm>
        </p:spPr>
        <p:txBody>
          <a:bodyPr/>
          <a:lstStyle>
            <a:lvl1pPr marL="0" indent="0" algn="l">
              <a:buFont typeface="Arial" panose="020B0604020202020204" pitchFamily="34" charset="0"/>
              <a:buNone/>
              <a:defRPr>
                <a:solidFill>
                  <a:schemeClr val="accent1"/>
                </a:solidFill>
                <a:latin typeface="+mj-lt"/>
              </a:defRPr>
            </a:lvl1pPr>
            <a:lvl2pPr marL="0" indent="0" algn="l">
              <a:buFont typeface="Arial" panose="020B0604020202020204" pitchFamily="34" charset="0"/>
              <a:buNone/>
              <a:defRPr>
                <a:solidFill>
                  <a:schemeClr val="accent1"/>
                </a:solidFill>
                <a:latin typeface="+mj-lt"/>
              </a:defRPr>
            </a:lvl2pPr>
            <a:lvl3pPr marL="0" indent="0" algn="l">
              <a:buNone/>
              <a:defRPr>
                <a:solidFill>
                  <a:schemeClr val="accent1"/>
                </a:solidFill>
                <a:latin typeface="+mj-lt"/>
              </a:defRPr>
            </a:lvl3pPr>
            <a:lvl4pPr marL="0" indent="0" algn="l">
              <a:buNone/>
              <a:defRPr>
                <a:solidFill>
                  <a:schemeClr val="accent1"/>
                </a:solidFill>
                <a:latin typeface="+mj-lt"/>
              </a:defRPr>
            </a:lvl4pPr>
            <a:lvl5pPr marL="0" indent="0" algn="l">
              <a:buNone/>
              <a:defRPr>
                <a:solidFill>
                  <a:schemeClr val="accent1"/>
                </a:solidFill>
                <a:latin typeface="+mj-lt"/>
              </a:defRPr>
            </a:lvl5pPr>
            <a:lvl6pPr marL="0" indent="0" algn="l">
              <a:buNone/>
              <a:defRPr>
                <a:solidFill>
                  <a:schemeClr val="accent1"/>
                </a:solidFill>
                <a:latin typeface="+mj-lt"/>
              </a:defRPr>
            </a:lvl6pPr>
            <a:lvl7pPr marL="0" indent="0" algn="l">
              <a:buNone/>
              <a:defRPr>
                <a:solidFill>
                  <a:schemeClr val="accent1"/>
                </a:solidFill>
                <a:latin typeface="+mj-lt"/>
              </a:defRPr>
            </a:lvl7pPr>
            <a:lvl8pPr marL="0" indent="0" algn="l">
              <a:buNone/>
              <a:defRPr>
                <a:solidFill>
                  <a:schemeClr val="accent1"/>
                </a:solidFill>
                <a:latin typeface="+mj-lt"/>
              </a:defRPr>
            </a:lvl8pPr>
            <a:lvl9pPr marL="0" indent="0" algn="l">
              <a:buNone/>
              <a:defRPr>
                <a:solidFill>
                  <a:schemeClr val="accent1"/>
                </a:solidFill>
                <a:latin typeface="+mj-lt"/>
              </a:defRPr>
            </a:lvl9pPr>
          </a:lstStyle>
          <a:p>
            <a:pPr lvl="0"/>
            <a:r>
              <a:rPr lang="en-US" noProof="0" dirty="0"/>
              <a:t>Item 04</a:t>
            </a:r>
          </a:p>
        </p:txBody>
      </p:sp>
      <p:sp>
        <p:nvSpPr>
          <p:cNvPr id="20" name="Bildplatzhalter 3">
            <a:extLst>
              <a:ext uri="{FF2B5EF4-FFF2-40B4-BE49-F238E27FC236}">
                <a16:creationId xmlns:a16="http://schemas.microsoft.com/office/drawing/2014/main" id="{B93112B3-DF5F-49E4-B01E-6CAF305262E0}"/>
              </a:ext>
            </a:extLst>
          </p:cNvPr>
          <p:cNvSpPr>
            <a:spLocks noGrp="1"/>
          </p:cNvSpPr>
          <p:nvPr>
            <p:ph type="pic" sz="quarter" idx="19" hasCustomPrompt="1"/>
          </p:nvPr>
        </p:nvSpPr>
        <p:spPr bwMode="gray">
          <a:xfrm>
            <a:off x="6168008" y="3141925"/>
            <a:ext cx="2592000" cy="1800104"/>
          </a:xfrm>
          <a:solidFill>
            <a:schemeClr val="bg2"/>
          </a:solidFill>
        </p:spPr>
        <p:txBody>
          <a:bodyPr bIns="576000" anchor="ctr"/>
          <a:lstStyle>
            <a:lvl1pPr marL="0" indent="0" algn="ctr">
              <a:buFont typeface="Arial" panose="020B0604020202020204" pitchFamily="34" charset="0"/>
              <a:buNone/>
              <a:defRPr sz="800">
                <a:latin typeface="+mn-lt"/>
              </a:defRPr>
            </a:lvl1pPr>
            <a:lvl2pPr marL="0" indent="0" algn="ctr">
              <a:buFont typeface="Arial" panose="020B0604020202020204" pitchFamily="34" charset="0"/>
              <a:buNone/>
              <a:defRPr sz="800">
                <a:latin typeface="+mn-lt"/>
              </a:defRPr>
            </a:lvl2pPr>
            <a:lvl3pPr marL="0" indent="0" algn="ctr">
              <a:buNone/>
              <a:defRPr sz="800">
                <a:latin typeface="+mn-lt"/>
              </a:defRPr>
            </a:lvl3pPr>
            <a:lvl4pPr marL="0" indent="0" algn="ctr">
              <a:buNone/>
              <a:defRPr sz="800">
                <a:latin typeface="+mn-lt"/>
              </a:defRPr>
            </a:lvl4pPr>
            <a:lvl5pPr marL="0" indent="0" algn="ctr">
              <a:buNone/>
              <a:defRPr sz="800">
                <a:latin typeface="+mn-lt"/>
              </a:defRPr>
            </a:lvl5pPr>
            <a:lvl6pPr marL="0" indent="0" algn="ctr">
              <a:buNone/>
              <a:defRPr sz="800">
                <a:latin typeface="+mn-lt"/>
              </a:defRPr>
            </a:lvl6pPr>
            <a:lvl7pPr marL="0" indent="0" algn="ctr">
              <a:buNone/>
              <a:defRPr sz="800">
                <a:latin typeface="+mn-lt"/>
              </a:defRPr>
            </a:lvl7pPr>
            <a:lvl8pPr marL="0" indent="0" algn="ctr">
              <a:buNone/>
              <a:defRPr sz="800">
                <a:latin typeface="+mn-lt"/>
              </a:defRPr>
            </a:lvl8pPr>
            <a:lvl9pPr marL="0" indent="0" algn="ctr">
              <a:buNone/>
              <a:defRPr sz="800">
                <a:latin typeface="+mn-lt"/>
              </a:defRPr>
            </a:lvl9pPr>
          </a:lstStyle>
          <a:p>
            <a:pPr lvl="0"/>
            <a:r>
              <a:rPr lang="en-US" noProof="0" dirty="0"/>
              <a:t>Insert picture by clicking on the symbol</a:t>
            </a:r>
          </a:p>
        </p:txBody>
      </p:sp>
      <p:sp>
        <p:nvSpPr>
          <p:cNvPr id="22" name="Textplatzhalter 21">
            <a:extLst>
              <a:ext uri="{FF2B5EF4-FFF2-40B4-BE49-F238E27FC236}">
                <a16:creationId xmlns:a16="http://schemas.microsoft.com/office/drawing/2014/main" id="{948DF261-EF2A-453E-AB94-9D7AB703CCB6}"/>
              </a:ext>
            </a:extLst>
          </p:cNvPr>
          <p:cNvSpPr>
            <a:spLocks noGrp="1"/>
          </p:cNvSpPr>
          <p:nvPr>
            <p:ph type="body" sz="quarter" idx="20" hasCustomPrompt="1"/>
          </p:nvPr>
        </p:nvSpPr>
        <p:spPr bwMode="gray">
          <a:xfrm>
            <a:off x="623888" y="2997120"/>
            <a:ext cx="2519362" cy="1152000"/>
          </a:xfrm>
        </p:spPr>
        <p:txBody>
          <a:bodyPr/>
          <a:lstStyle>
            <a:lvl1pPr marL="0" indent="0" algn="r">
              <a:buFont typeface="Arial" panose="020B0604020202020204" pitchFamily="34" charset="0"/>
              <a:buNone/>
              <a:defRPr sz="2400">
                <a:latin typeface="+mn-lt"/>
              </a:defRPr>
            </a:lvl1pPr>
            <a:lvl2pPr marL="0" indent="0" algn="r">
              <a:buFont typeface="Arial" panose="020B0604020202020204" pitchFamily="34" charset="0"/>
              <a:buNone/>
              <a:defRPr sz="2400">
                <a:latin typeface="+mn-lt"/>
              </a:defRPr>
            </a:lvl2pPr>
            <a:lvl3pPr marL="0" indent="0" algn="r">
              <a:buNone/>
              <a:defRPr sz="2400">
                <a:latin typeface="+mn-lt"/>
              </a:defRPr>
            </a:lvl3pPr>
            <a:lvl4pPr marL="0" indent="0" algn="r">
              <a:buNone/>
              <a:defRPr sz="2400">
                <a:latin typeface="+mn-lt"/>
              </a:defRPr>
            </a:lvl4pPr>
            <a:lvl5pPr marL="0" indent="0" algn="r">
              <a:buNone/>
              <a:defRPr sz="2400">
                <a:latin typeface="+mn-lt"/>
              </a:defRPr>
            </a:lvl5pPr>
            <a:lvl6pPr marL="0" indent="0" algn="r">
              <a:buNone/>
              <a:defRPr sz="2400">
                <a:latin typeface="+mn-lt"/>
              </a:defRPr>
            </a:lvl6pPr>
            <a:lvl7pPr marL="0" indent="0" algn="r">
              <a:buNone/>
              <a:defRPr sz="2400">
                <a:latin typeface="+mn-lt"/>
              </a:defRPr>
            </a:lvl7pPr>
            <a:lvl8pPr marL="0" indent="0" algn="r">
              <a:buNone/>
              <a:defRPr sz="2400">
                <a:latin typeface="+mn-lt"/>
              </a:defRPr>
            </a:lvl8pPr>
            <a:lvl9pPr marL="0" indent="0" algn="r">
              <a:buNone/>
              <a:defRPr sz="2400">
                <a:latin typeface="+mn-lt"/>
              </a:defRPr>
            </a:lvl9pPr>
          </a:lstStyle>
          <a:p>
            <a:pPr lvl="0"/>
            <a:r>
              <a:rPr lang="en-US" noProof="0" dirty="0"/>
              <a:t>First point on the agenda</a:t>
            </a:r>
          </a:p>
        </p:txBody>
      </p:sp>
      <p:sp>
        <p:nvSpPr>
          <p:cNvPr id="23" name="Textplatzhalter 21">
            <a:extLst>
              <a:ext uri="{FF2B5EF4-FFF2-40B4-BE49-F238E27FC236}">
                <a16:creationId xmlns:a16="http://schemas.microsoft.com/office/drawing/2014/main" id="{D62D761E-83CD-4847-94B4-5E3FA20742FB}"/>
              </a:ext>
            </a:extLst>
          </p:cNvPr>
          <p:cNvSpPr>
            <a:spLocks noGrp="1"/>
          </p:cNvSpPr>
          <p:nvPr>
            <p:ph type="body" sz="quarter" idx="21" hasCustomPrompt="1"/>
          </p:nvPr>
        </p:nvSpPr>
        <p:spPr bwMode="gray">
          <a:xfrm>
            <a:off x="3431704" y="4987516"/>
            <a:ext cx="2519362" cy="1152000"/>
          </a:xfrm>
        </p:spPr>
        <p:txBody>
          <a:bodyPr/>
          <a:lstStyle>
            <a:lvl1pPr marL="0" indent="0">
              <a:buFont typeface="Arial" panose="020B0604020202020204" pitchFamily="34" charset="0"/>
              <a:buNone/>
              <a:defRPr sz="2400">
                <a:latin typeface="+mn-lt"/>
              </a:defRPr>
            </a:lvl1pPr>
            <a:lvl2pPr marL="0" indent="0">
              <a:buFont typeface="Arial" panose="020B0604020202020204" pitchFamily="34" charset="0"/>
              <a:buNone/>
              <a:defRPr sz="2400">
                <a:latin typeface="+mn-lt"/>
              </a:defRPr>
            </a:lvl2pPr>
            <a:lvl3pPr marL="0" indent="0">
              <a:buNone/>
              <a:defRPr sz="2400">
                <a:latin typeface="+mn-lt"/>
              </a:defRPr>
            </a:lvl3pPr>
            <a:lvl4pPr marL="0" indent="0">
              <a:buNone/>
              <a:defRPr sz="2400">
                <a:latin typeface="+mn-lt"/>
              </a:defRPr>
            </a:lvl4pPr>
            <a:lvl5pPr marL="0" indent="0">
              <a:buNone/>
              <a:defRPr sz="2400">
                <a:latin typeface="+mn-lt"/>
              </a:defRPr>
            </a:lvl5pPr>
            <a:lvl6pPr marL="0" indent="0">
              <a:buNone/>
              <a:defRPr sz="2400">
                <a:latin typeface="+mn-lt"/>
              </a:defRPr>
            </a:lvl6pPr>
            <a:lvl7pPr marL="0" indent="0">
              <a:buNone/>
              <a:defRPr sz="2400">
                <a:latin typeface="+mn-lt"/>
              </a:defRPr>
            </a:lvl7pPr>
            <a:lvl8pPr marL="0" indent="0">
              <a:buNone/>
              <a:defRPr sz="2400">
                <a:latin typeface="+mn-lt"/>
              </a:defRPr>
            </a:lvl8pPr>
            <a:lvl9pPr marL="0" indent="0">
              <a:buNone/>
              <a:defRPr sz="2400">
                <a:latin typeface="+mn-lt"/>
              </a:defRPr>
            </a:lvl9pPr>
          </a:lstStyle>
          <a:p>
            <a:pPr lvl="0"/>
            <a:r>
              <a:rPr lang="en-US" noProof="0" dirty="0"/>
              <a:t>Second point on the agenda</a:t>
            </a:r>
          </a:p>
        </p:txBody>
      </p:sp>
      <p:sp>
        <p:nvSpPr>
          <p:cNvPr id="24" name="Textplatzhalter 21">
            <a:extLst>
              <a:ext uri="{FF2B5EF4-FFF2-40B4-BE49-F238E27FC236}">
                <a16:creationId xmlns:a16="http://schemas.microsoft.com/office/drawing/2014/main" id="{071509D3-12A8-41F9-953A-EDDA57CF9BDE}"/>
              </a:ext>
            </a:extLst>
          </p:cNvPr>
          <p:cNvSpPr>
            <a:spLocks noGrp="1"/>
          </p:cNvSpPr>
          <p:nvPr>
            <p:ph type="body" sz="quarter" idx="22" hasCustomPrompt="1"/>
          </p:nvPr>
        </p:nvSpPr>
        <p:spPr bwMode="gray">
          <a:xfrm>
            <a:off x="6236758" y="5517360"/>
            <a:ext cx="2519362" cy="1152000"/>
          </a:xfrm>
        </p:spPr>
        <p:txBody>
          <a:bodyPr/>
          <a:lstStyle>
            <a:lvl1pPr marL="0" indent="0" algn="l">
              <a:buFont typeface="Arial" panose="020B0604020202020204" pitchFamily="34" charset="0"/>
              <a:buNone/>
              <a:defRPr sz="2400">
                <a:latin typeface="+mn-lt"/>
              </a:defRPr>
            </a:lvl1pPr>
            <a:lvl2pPr marL="0" indent="0">
              <a:buFont typeface="Arial" panose="020B0604020202020204" pitchFamily="34" charset="0"/>
              <a:buNone/>
              <a:defRPr sz="2400">
                <a:latin typeface="+mn-lt"/>
              </a:defRPr>
            </a:lvl2pPr>
            <a:lvl3pPr marL="0" indent="0">
              <a:buNone/>
              <a:defRPr sz="2400">
                <a:latin typeface="+mn-lt"/>
              </a:defRPr>
            </a:lvl3pPr>
            <a:lvl4pPr marL="0" indent="0">
              <a:buNone/>
              <a:defRPr sz="2400">
                <a:latin typeface="+mn-lt"/>
              </a:defRPr>
            </a:lvl4pPr>
            <a:lvl5pPr marL="0" indent="0">
              <a:buNone/>
              <a:defRPr sz="2400">
                <a:latin typeface="+mn-lt"/>
              </a:defRPr>
            </a:lvl5pPr>
            <a:lvl6pPr marL="0" indent="0">
              <a:buNone/>
              <a:defRPr sz="2400">
                <a:latin typeface="+mn-lt"/>
              </a:defRPr>
            </a:lvl6pPr>
            <a:lvl7pPr marL="0" indent="0">
              <a:buNone/>
              <a:defRPr sz="2400">
                <a:latin typeface="+mn-lt"/>
              </a:defRPr>
            </a:lvl7pPr>
            <a:lvl8pPr marL="0" indent="0">
              <a:buNone/>
              <a:defRPr sz="2400">
                <a:latin typeface="+mn-lt"/>
              </a:defRPr>
            </a:lvl8pPr>
            <a:lvl9pPr marL="0" indent="0">
              <a:buNone/>
              <a:defRPr sz="2400">
                <a:latin typeface="+mn-lt"/>
              </a:defRPr>
            </a:lvl9pPr>
          </a:lstStyle>
          <a:p>
            <a:pPr lvl="0"/>
            <a:r>
              <a:rPr lang="en-US" noProof="0" dirty="0"/>
              <a:t>Third point on the agenda</a:t>
            </a:r>
          </a:p>
        </p:txBody>
      </p:sp>
      <p:sp>
        <p:nvSpPr>
          <p:cNvPr id="25" name="Textplatzhalter 21">
            <a:extLst>
              <a:ext uri="{FF2B5EF4-FFF2-40B4-BE49-F238E27FC236}">
                <a16:creationId xmlns:a16="http://schemas.microsoft.com/office/drawing/2014/main" id="{D0AD966F-3C3F-457A-B74E-A79C1E40D0F3}"/>
              </a:ext>
            </a:extLst>
          </p:cNvPr>
          <p:cNvSpPr>
            <a:spLocks noGrp="1"/>
          </p:cNvSpPr>
          <p:nvPr>
            <p:ph type="body" sz="quarter" idx="23" hasCustomPrompt="1"/>
          </p:nvPr>
        </p:nvSpPr>
        <p:spPr bwMode="gray">
          <a:xfrm>
            <a:off x="9046028" y="3645152"/>
            <a:ext cx="2519362" cy="1152000"/>
          </a:xfrm>
        </p:spPr>
        <p:txBody>
          <a:bodyPr/>
          <a:lstStyle>
            <a:lvl1pPr marL="0" indent="0" algn="l">
              <a:buFont typeface="Arial" panose="020B0604020202020204" pitchFamily="34" charset="0"/>
              <a:buNone/>
              <a:defRPr sz="2400">
                <a:latin typeface="+mn-lt"/>
              </a:defRPr>
            </a:lvl1pPr>
            <a:lvl2pPr marL="0" indent="0">
              <a:buFont typeface="Arial" panose="020B0604020202020204" pitchFamily="34" charset="0"/>
              <a:buNone/>
              <a:defRPr sz="2400">
                <a:latin typeface="+mn-lt"/>
              </a:defRPr>
            </a:lvl2pPr>
            <a:lvl3pPr marL="0" indent="0">
              <a:buNone/>
              <a:defRPr sz="2400">
                <a:latin typeface="+mn-lt"/>
              </a:defRPr>
            </a:lvl3pPr>
            <a:lvl4pPr marL="0" indent="0">
              <a:buNone/>
              <a:defRPr sz="2400">
                <a:latin typeface="+mn-lt"/>
              </a:defRPr>
            </a:lvl4pPr>
            <a:lvl5pPr marL="0" indent="0">
              <a:buNone/>
              <a:defRPr sz="2400">
                <a:latin typeface="+mn-lt"/>
              </a:defRPr>
            </a:lvl5pPr>
            <a:lvl6pPr marL="0" indent="0">
              <a:buNone/>
              <a:defRPr sz="2400">
                <a:latin typeface="+mn-lt"/>
              </a:defRPr>
            </a:lvl6pPr>
            <a:lvl7pPr marL="0" indent="0">
              <a:buNone/>
              <a:defRPr sz="2400">
                <a:latin typeface="+mn-lt"/>
              </a:defRPr>
            </a:lvl7pPr>
            <a:lvl8pPr marL="0" indent="0">
              <a:buNone/>
              <a:defRPr sz="2400">
                <a:latin typeface="+mn-lt"/>
              </a:defRPr>
            </a:lvl8pPr>
            <a:lvl9pPr marL="0" indent="0">
              <a:buNone/>
              <a:defRPr sz="2400">
                <a:latin typeface="+mn-lt"/>
              </a:defRPr>
            </a:lvl9pPr>
          </a:lstStyle>
          <a:p>
            <a:pPr lvl="0"/>
            <a:r>
              <a:rPr lang="en-US" noProof="0" dirty="0"/>
              <a:t>Fourth point on the agenda</a:t>
            </a:r>
          </a:p>
        </p:txBody>
      </p:sp>
      <p:grpSp>
        <p:nvGrpSpPr>
          <p:cNvPr id="32" name="Gruppieren 31">
            <a:extLst>
              <a:ext uri="{FF2B5EF4-FFF2-40B4-BE49-F238E27FC236}">
                <a16:creationId xmlns:a16="http://schemas.microsoft.com/office/drawing/2014/main" id="{43A3A0A2-BB46-4466-AAEC-730759DE5D39}"/>
              </a:ext>
            </a:extLst>
          </p:cNvPr>
          <p:cNvGrpSpPr/>
          <p:nvPr userDrawn="1"/>
        </p:nvGrpSpPr>
        <p:grpSpPr bwMode="gray">
          <a:xfrm>
            <a:off x="3071664" y="-207392"/>
            <a:ext cx="6048672" cy="108000"/>
            <a:chOff x="3071664" y="-207392"/>
            <a:chExt cx="6048672" cy="108000"/>
          </a:xfrm>
        </p:grpSpPr>
        <p:sp>
          <p:nvSpPr>
            <p:cNvPr id="33" name="Freihandform: Form 32">
              <a:extLst>
                <a:ext uri="{FF2B5EF4-FFF2-40B4-BE49-F238E27FC236}">
                  <a16:creationId xmlns:a16="http://schemas.microsoft.com/office/drawing/2014/main" id="{DF8578A4-3D42-4350-8C22-33D06922A549}"/>
                </a:ext>
              </a:extLst>
            </p:cNvPr>
            <p:cNvSpPr/>
            <p:nvPr userDrawn="1"/>
          </p:nvSpPr>
          <p:spPr bwMode="gray">
            <a:xfrm>
              <a:off x="3071664"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Freihandform: Form 33">
              <a:extLst>
                <a:ext uri="{FF2B5EF4-FFF2-40B4-BE49-F238E27FC236}">
                  <a16:creationId xmlns:a16="http://schemas.microsoft.com/office/drawing/2014/main" id="{37AA8D13-114D-4BF1-889C-61BB39D4D814}"/>
                </a:ext>
              </a:extLst>
            </p:cNvPr>
            <p:cNvSpPr/>
            <p:nvPr userDrawn="1"/>
          </p:nvSpPr>
          <p:spPr bwMode="gray">
            <a:xfrm>
              <a:off x="3503712"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Freihandform: Form 34">
              <a:extLst>
                <a:ext uri="{FF2B5EF4-FFF2-40B4-BE49-F238E27FC236}">
                  <a16:creationId xmlns:a16="http://schemas.microsoft.com/office/drawing/2014/main" id="{5930D681-678A-4025-9554-0FF0C16E64B7}"/>
                </a:ext>
              </a:extLst>
            </p:cNvPr>
            <p:cNvSpPr/>
            <p:nvPr userDrawn="1"/>
          </p:nvSpPr>
          <p:spPr bwMode="gray">
            <a:xfrm>
              <a:off x="5879976"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6" name="Freihandform: Form 35">
              <a:extLst>
                <a:ext uri="{FF2B5EF4-FFF2-40B4-BE49-F238E27FC236}">
                  <a16:creationId xmlns:a16="http://schemas.microsoft.com/office/drawing/2014/main" id="{8AFCEFC6-8BA6-4A24-A91A-D23D6AA2B9AA}"/>
                </a:ext>
              </a:extLst>
            </p:cNvPr>
            <p:cNvSpPr/>
            <p:nvPr userDrawn="1"/>
          </p:nvSpPr>
          <p:spPr bwMode="gray">
            <a:xfrm>
              <a:off x="6312024"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7" name="Freihandform: Form 36">
              <a:extLst>
                <a:ext uri="{FF2B5EF4-FFF2-40B4-BE49-F238E27FC236}">
                  <a16:creationId xmlns:a16="http://schemas.microsoft.com/office/drawing/2014/main" id="{82B30C80-88C8-451E-BBEF-E955365268D7}"/>
                </a:ext>
              </a:extLst>
            </p:cNvPr>
            <p:cNvSpPr/>
            <p:nvPr userDrawn="1"/>
          </p:nvSpPr>
          <p:spPr bwMode="gray">
            <a:xfrm>
              <a:off x="8688288"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8" name="Freihandform: Form 37">
              <a:extLst>
                <a:ext uri="{FF2B5EF4-FFF2-40B4-BE49-F238E27FC236}">
                  <a16:creationId xmlns:a16="http://schemas.microsoft.com/office/drawing/2014/main" id="{3591A4B7-872C-44E8-A076-BB0E7C6ED15E}"/>
                </a:ext>
              </a:extLst>
            </p:cNvPr>
            <p:cNvSpPr/>
            <p:nvPr userDrawn="1"/>
          </p:nvSpPr>
          <p:spPr bwMode="gray">
            <a:xfrm>
              <a:off x="9120336"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6" name="Rechteck 25">
            <a:extLst>
              <a:ext uri="{FF2B5EF4-FFF2-40B4-BE49-F238E27FC236}">
                <a16:creationId xmlns:a16="http://schemas.microsoft.com/office/drawing/2014/main" id="{5874FCF8-84E5-4590-89DF-C5B959C3FC56}"/>
              </a:ext>
            </a:extLst>
          </p:cNvPr>
          <p:cNvSpPr/>
          <p:nvPr userDrawn="1"/>
        </p:nvSpPr>
        <p:spPr bwMode="gray">
          <a:xfrm>
            <a:off x="12288880" y="188640"/>
            <a:ext cx="1728000" cy="64804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108000" rIns="72000" bIns="108000" rtlCol="0" anchor="t"/>
          <a:lstStyle/>
          <a:p>
            <a:pPr algn="l"/>
            <a:r>
              <a:rPr lang="en-US" sz="1200" noProof="0" dirty="0">
                <a:solidFill>
                  <a:schemeClr val="tx1"/>
                </a:solidFill>
                <a:latin typeface="+mj-lt"/>
              </a:rPr>
              <a:t>Note:</a:t>
            </a:r>
          </a:p>
          <a:p>
            <a:pPr algn="l"/>
            <a:r>
              <a:rPr lang="en-US" sz="1200" noProof="0" dirty="0">
                <a:solidFill>
                  <a:schemeClr val="tx1"/>
                </a:solidFill>
              </a:rPr>
              <a:t>Image placeholders</a:t>
            </a:r>
            <a:br>
              <a:rPr lang="en-US" sz="1200" noProof="0" dirty="0">
                <a:solidFill>
                  <a:schemeClr val="tx1"/>
                </a:solidFill>
              </a:rPr>
            </a:br>
            <a:r>
              <a:rPr lang="en-US" sz="1200" noProof="0" dirty="0">
                <a:solidFill>
                  <a:schemeClr val="tx1"/>
                </a:solidFill>
              </a:rPr>
              <a:t>don't have to be filled;</a:t>
            </a:r>
            <a:br>
              <a:rPr lang="en-US" sz="1200" noProof="0" dirty="0">
                <a:solidFill>
                  <a:schemeClr val="tx1"/>
                </a:solidFill>
              </a:rPr>
            </a:br>
            <a:r>
              <a:rPr lang="en-US" sz="1200" noProof="0" dirty="0">
                <a:solidFill>
                  <a:schemeClr val="tx1"/>
                </a:solidFill>
              </a:rPr>
              <a:t>they can simply be displayed in blue tones</a:t>
            </a:r>
            <a:br>
              <a:rPr lang="en-US" sz="1200" noProof="0" dirty="0">
                <a:solidFill>
                  <a:schemeClr val="tx1"/>
                </a:solidFill>
              </a:rPr>
            </a:br>
            <a:r>
              <a:rPr lang="en-US" sz="1200" noProof="0" dirty="0">
                <a:solidFill>
                  <a:schemeClr val="tx1"/>
                </a:solidFill>
              </a:rPr>
              <a:t>in the on-screen presentation mode.</a:t>
            </a:r>
          </a:p>
        </p:txBody>
      </p:sp>
      <p:sp>
        <p:nvSpPr>
          <p:cNvPr id="4" name="Fußzeilenplatzhalter 3">
            <a:extLst>
              <a:ext uri="{FF2B5EF4-FFF2-40B4-BE49-F238E27FC236}">
                <a16:creationId xmlns:a16="http://schemas.microsoft.com/office/drawing/2014/main" id="{E49CECBF-D11D-49C6-B6D6-10E133F4F150}"/>
              </a:ext>
            </a:extLst>
          </p:cNvPr>
          <p:cNvSpPr>
            <a:spLocks noGrp="1"/>
          </p:cNvSpPr>
          <p:nvPr>
            <p:ph type="ftr" sz="quarter" idx="24"/>
          </p:nvPr>
        </p:nvSpPr>
        <p:spPr bwMode="gray"/>
        <p:txBody>
          <a:bodyPr/>
          <a:lstStyle/>
          <a:p>
            <a:r>
              <a:rPr lang="en-US" dirty="0"/>
              <a:t>Footnote: Please insert appropriate company</a:t>
            </a:r>
            <a:endParaRPr lang="de-DE" dirty="0"/>
          </a:p>
        </p:txBody>
      </p:sp>
    </p:spTree>
    <p:extLst>
      <p:ext uri="{BB962C8B-B14F-4D97-AF65-F5344CB8AC3E}">
        <p14:creationId xmlns:p14="http://schemas.microsoft.com/office/powerpoint/2010/main" val="1221983351"/>
      </p:ext>
    </p:extLst>
  </p:cSld>
  <p:clrMapOvr>
    <a:masterClrMapping/>
  </p:clrMapOvr>
  <p:extLst>
    <p:ext uri="{DCECCB84-F9BA-43D5-87BE-67443E8EF086}">
      <p15:sldGuideLst xmlns:p15="http://schemas.microsoft.com/office/powerpoint/2012/main">
        <p15:guide id="1" pos="393">
          <p15:clr>
            <a:srgbClr val="FBAE40"/>
          </p15:clr>
        </p15:guide>
        <p15:guide id="2" pos="121">
          <p15:clr>
            <a:srgbClr val="FBAE40"/>
          </p15:clr>
        </p15:guide>
        <p15:guide id="3" pos="7559">
          <p15:clr>
            <a:srgbClr val="FBAE40"/>
          </p15:clr>
        </p15:guide>
        <p15:guide id="4" orient="horz" pos="119">
          <p15:clr>
            <a:srgbClr val="FBAE40"/>
          </p15:clr>
        </p15:guide>
        <p15:guide id="5" orient="horz" pos="4201">
          <p15:clr>
            <a:srgbClr val="FBAE40"/>
          </p15:clr>
        </p15:guide>
        <p15:guide id="6" pos="728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Divider">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CF11B41A-302F-4E3F-973C-42BA4A43B723}"/>
              </a:ext>
            </a:extLst>
          </p:cNvPr>
          <p:cNvSpPr/>
          <p:nvPr userDrawn="1"/>
        </p:nvSpPr>
        <p:spPr bwMode="gray">
          <a:xfrm>
            <a:off x="192088" y="188913"/>
            <a:ext cx="11807824" cy="64801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el 1">
            <a:extLst>
              <a:ext uri="{FF2B5EF4-FFF2-40B4-BE49-F238E27FC236}">
                <a16:creationId xmlns:a16="http://schemas.microsoft.com/office/drawing/2014/main" id="{41CEB352-6B3F-444B-98DA-C3CADBD2BDD1}"/>
              </a:ext>
            </a:extLst>
          </p:cNvPr>
          <p:cNvSpPr>
            <a:spLocks noGrp="1"/>
          </p:cNvSpPr>
          <p:nvPr>
            <p:ph type="title" hasCustomPrompt="1"/>
          </p:nvPr>
        </p:nvSpPr>
        <p:spPr bwMode="gray">
          <a:xfrm>
            <a:off x="1559496" y="2637019"/>
            <a:ext cx="5760640" cy="2232141"/>
          </a:xfrm>
        </p:spPr>
        <p:txBody>
          <a:bodyPr/>
          <a:lstStyle>
            <a:lvl1pPr>
              <a:defRPr>
                <a:solidFill>
                  <a:schemeClr val="bg1"/>
                </a:solidFill>
              </a:defRPr>
            </a:lvl1pPr>
          </a:lstStyle>
          <a:p>
            <a:r>
              <a:rPr lang="en-US" noProof="0" dirty="0"/>
              <a:t>Click to edit Master title style</a:t>
            </a:r>
          </a:p>
        </p:txBody>
      </p:sp>
      <p:sp>
        <p:nvSpPr>
          <p:cNvPr id="3" name="Foliennummernplatzhalter 2">
            <a:extLst>
              <a:ext uri="{FF2B5EF4-FFF2-40B4-BE49-F238E27FC236}">
                <a16:creationId xmlns:a16="http://schemas.microsoft.com/office/drawing/2014/main" id="{8877B72F-4824-4358-B5B3-E8E5615D4073}"/>
              </a:ext>
            </a:extLst>
          </p:cNvPr>
          <p:cNvSpPr>
            <a:spLocks noGrp="1"/>
          </p:cNvSpPr>
          <p:nvPr>
            <p:ph type="sldNum" sz="quarter" idx="10"/>
          </p:nvPr>
        </p:nvSpPr>
        <p:spPr bwMode="gray"/>
        <p:txBody>
          <a:bodyPr/>
          <a:lstStyle>
            <a:lvl1pPr>
              <a:defRPr>
                <a:solidFill>
                  <a:schemeClr val="bg1"/>
                </a:solidFill>
              </a:defRPr>
            </a:lvl1pPr>
          </a:lstStyle>
          <a:p>
            <a:fld id="{CE82B8A1-0CCE-4815-9668-383D7DE7D8B4}" type="slidenum">
              <a:rPr lang="en-US" noProof="0" smtClean="0"/>
              <a:pPr/>
              <a:t>‹#›</a:t>
            </a:fld>
            <a:endParaRPr lang="en-US" noProof="0" dirty="0"/>
          </a:p>
        </p:txBody>
      </p:sp>
      <p:sp>
        <p:nvSpPr>
          <p:cNvPr id="8" name="Textplatzhalter 7">
            <a:extLst>
              <a:ext uri="{FF2B5EF4-FFF2-40B4-BE49-F238E27FC236}">
                <a16:creationId xmlns:a16="http://schemas.microsoft.com/office/drawing/2014/main" id="{A579BA00-4FE1-4E08-86CC-6182D25E46A4}"/>
              </a:ext>
            </a:extLst>
          </p:cNvPr>
          <p:cNvSpPr>
            <a:spLocks noGrp="1"/>
          </p:cNvSpPr>
          <p:nvPr>
            <p:ph type="body" sz="quarter" idx="11" hasCustomPrompt="1"/>
          </p:nvPr>
        </p:nvSpPr>
        <p:spPr bwMode="gray">
          <a:xfrm>
            <a:off x="1559496" y="1916840"/>
            <a:ext cx="504056" cy="504042"/>
          </a:xfrm>
        </p:spPr>
        <p:txBody>
          <a:bodyPr wrap="none" anchor="b" anchorCtr="0"/>
          <a:lstStyle>
            <a:lvl1pPr marL="0" indent="0">
              <a:buFont typeface="Arial" panose="020B0604020202020204" pitchFamily="34" charset="0"/>
              <a:buNone/>
              <a:defRPr sz="4000">
                <a:solidFill>
                  <a:schemeClr val="bg1"/>
                </a:solidFill>
                <a:latin typeface="+mn-lt"/>
              </a:defRPr>
            </a:lvl1pPr>
            <a:lvl2pPr marL="0" indent="0">
              <a:buFont typeface="Arial" panose="020B0604020202020204" pitchFamily="34" charset="0"/>
              <a:buNone/>
              <a:defRPr sz="4000">
                <a:solidFill>
                  <a:schemeClr val="bg1"/>
                </a:solidFill>
                <a:latin typeface="+mn-lt"/>
              </a:defRPr>
            </a:lvl2pPr>
            <a:lvl3pPr marL="0" indent="0">
              <a:buNone/>
              <a:defRPr sz="4000">
                <a:solidFill>
                  <a:schemeClr val="bg1"/>
                </a:solidFill>
                <a:latin typeface="+mn-lt"/>
              </a:defRPr>
            </a:lvl3pPr>
            <a:lvl4pPr marL="0" indent="0">
              <a:buNone/>
              <a:defRPr sz="4000">
                <a:solidFill>
                  <a:schemeClr val="bg1"/>
                </a:solidFill>
                <a:latin typeface="+mn-lt"/>
              </a:defRPr>
            </a:lvl4pPr>
            <a:lvl5pPr marL="0" indent="0">
              <a:buNone/>
              <a:defRPr sz="4000">
                <a:solidFill>
                  <a:schemeClr val="bg1"/>
                </a:solidFill>
                <a:latin typeface="+mn-lt"/>
              </a:defRPr>
            </a:lvl5pPr>
            <a:lvl6pPr marL="0" indent="0">
              <a:buNone/>
              <a:defRPr sz="4000">
                <a:solidFill>
                  <a:schemeClr val="bg1"/>
                </a:solidFill>
                <a:latin typeface="+mn-lt"/>
              </a:defRPr>
            </a:lvl6pPr>
            <a:lvl7pPr marL="0" indent="0">
              <a:buNone/>
              <a:defRPr sz="4000">
                <a:solidFill>
                  <a:schemeClr val="bg1"/>
                </a:solidFill>
                <a:latin typeface="+mn-lt"/>
              </a:defRPr>
            </a:lvl7pPr>
            <a:lvl8pPr marL="0" indent="0">
              <a:buNone/>
              <a:defRPr sz="4000">
                <a:solidFill>
                  <a:schemeClr val="bg1"/>
                </a:solidFill>
                <a:latin typeface="+mn-lt"/>
              </a:defRPr>
            </a:lvl8pPr>
            <a:lvl9pPr marL="0" indent="0">
              <a:buNone/>
              <a:defRPr sz="4000">
                <a:solidFill>
                  <a:schemeClr val="bg1"/>
                </a:solidFill>
                <a:latin typeface="+mn-lt"/>
              </a:defRPr>
            </a:lvl9pPr>
          </a:lstStyle>
          <a:p>
            <a:pPr lvl="0"/>
            <a:r>
              <a:rPr lang="en-US" noProof="0" dirty="0"/>
              <a:t>01</a:t>
            </a:r>
          </a:p>
        </p:txBody>
      </p:sp>
      <p:cxnSp>
        <p:nvCxnSpPr>
          <p:cNvPr id="10" name="Gerader Verbinder 9">
            <a:extLst>
              <a:ext uri="{FF2B5EF4-FFF2-40B4-BE49-F238E27FC236}">
                <a16:creationId xmlns:a16="http://schemas.microsoft.com/office/drawing/2014/main" id="{4360C61A-E6BB-43B4-B21E-7E2A126286DD}"/>
              </a:ext>
            </a:extLst>
          </p:cNvPr>
          <p:cNvCxnSpPr>
            <a:cxnSpLocks/>
          </p:cNvCxnSpPr>
          <p:nvPr userDrawn="1"/>
        </p:nvCxnSpPr>
        <p:spPr bwMode="gray">
          <a:xfrm>
            <a:off x="2171476" y="2293539"/>
            <a:ext cx="51486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7" name="Gruppieren 16">
            <a:extLst>
              <a:ext uri="{FF2B5EF4-FFF2-40B4-BE49-F238E27FC236}">
                <a16:creationId xmlns:a16="http://schemas.microsoft.com/office/drawing/2014/main" id="{FADA5DA3-0EE9-42F1-9935-1E887E7ACF60}"/>
              </a:ext>
            </a:extLst>
          </p:cNvPr>
          <p:cNvGrpSpPr/>
          <p:nvPr userDrawn="1"/>
        </p:nvGrpSpPr>
        <p:grpSpPr bwMode="gray">
          <a:xfrm>
            <a:off x="3071664" y="-207392"/>
            <a:ext cx="6048672" cy="108000"/>
            <a:chOff x="3071664" y="-207392"/>
            <a:chExt cx="6048672" cy="108000"/>
          </a:xfrm>
        </p:grpSpPr>
        <p:sp>
          <p:nvSpPr>
            <p:cNvPr id="18" name="Freihandform: Form 17">
              <a:extLst>
                <a:ext uri="{FF2B5EF4-FFF2-40B4-BE49-F238E27FC236}">
                  <a16:creationId xmlns:a16="http://schemas.microsoft.com/office/drawing/2014/main" id="{108FFF83-ECC3-4D7B-AF0C-0EE5C4A511B9}"/>
                </a:ext>
              </a:extLst>
            </p:cNvPr>
            <p:cNvSpPr/>
            <p:nvPr userDrawn="1"/>
          </p:nvSpPr>
          <p:spPr bwMode="gray">
            <a:xfrm>
              <a:off x="3071664"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ihandform: Form 18">
              <a:extLst>
                <a:ext uri="{FF2B5EF4-FFF2-40B4-BE49-F238E27FC236}">
                  <a16:creationId xmlns:a16="http://schemas.microsoft.com/office/drawing/2014/main" id="{C7CD8879-D929-4A01-9F09-F7372AA8B313}"/>
                </a:ext>
              </a:extLst>
            </p:cNvPr>
            <p:cNvSpPr/>
            <p:nvPr userDrawn="1"/>
          </p:nvSpPr>
          <p:spPr bwMode="gray">
            <a:xfrm>
              <a:off x="3503712"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ihandform: Form 19">
              <a:extLst>
                <a:ext uri="{FF2B5EF4-FFF2-40B4-BE49-F238E27FC236}">
                  <a16:creationId xmlns:a16="http://schemas.microsoft.com/office/drawing/2014/main" id="{5C4AA553-D393-42B2-B018-FB342E5B2357}"/>
                </a:ext>
              </a:extLst>
            </p:cNvPr>
            <p:cNvSpPr/>
            <p:nvPr userDrawn="1"/>
          </p:nvSpPr>
          <p:spPr bwMode="gray">
            <a:xfrm>
              <a:off x="5879976"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ihandform: Form 20">
              <a:extLst>
                <a:ext uri="{FF2B5EF4-FFF2-40B4-BE49-F238E27FC236}">
                  <a16:creationId xmlns:a16="http://schemas.microsoft.com/office/drawing/2014/main" id="{6807EDE3-79EB-49A2-A011-694F9A205515}"/>
                </a:ext>
              </a:extLst>
            </p:cNvPr>
            <p:cNvSpPr/>
            <p:nvPr userDrawn="1"/>
          </p:nvSpPr>
          <p:spPr bwMode="gray">
            <a:xfrm>
              <a:off x="6312024"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ihandform: Form 21">
              <a:extLst>
                <a:ext uri="{FF2B5EF4-FFF2-40B4-BE49-F238E27FC236}">
                  <a16:creationId xmlns:a16="http://schemas.microsoft.com/office/drawing/2014/main" id="{20971E52-8A34-46C4-884E-72D6714842B3}"/>
                </a:ext>
              </a:extLst>
            </p:cNvPr>
            <p:cNvSpPr/>
            <p:nvPr userDrawn="1"/>
          </p:nvSpPr>
          <p:spPr bwMode="gray">
            <a:xfrm>
              <a:off x="8688288"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Freihandform: Form 22">
              <a:extLst>
                <a:ext uri="{FF2B5EF4-FFF2-40B4-BE49-F238E27FC236}">
                  <a16:creationId xmlns:a16="http://schemas.microsoft.com/office/drawing/2014/main" id="{BB5446A8-E8DE-4390-96BF-5F8D77A87520}"/>
                </a:ext>
              </a:extLst>
            </p:cNvPr>
            <p:cNvSpPr/>
            <p:nvPr userDrawn="1"/>
          </p:nvSpPr>
          <p:spPr bwMode="gray">
            <a:xfrm>
              <a:off x="9120336"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4" name="Fußzeilenplatzhalter 3">
            <a:extLst>
              <a:ext uri="{FF2B5EF4-FFF2-40B4-BE49-F238E27FC236}">
                <a16:creationId xmlns:a16="http://schemas.microsoft.com/office/drawing/2014/main" id="{ACF635F2-8DE8-4558-918E-38D69C38F68D}"/>
              </a:ext>
            </a:extLst>
          </p:cNvPr>
          <p:cNvSpPr>
            <a:spLocks noGrp="1"/>
          </p:cNvSpPr>
          <p:nvPr>
            <p:ph type="ftr" sz="quarter" idx="12"/>
          </p:nvPr>
        </p:nvSpPr>
        <p:spPr bwMode="gray"/>
        <p:txBody>
          <a:bodyPr/>
          <a:lstStyle>
            <a:lvl1pPr>
              <a:defRPr>
                <a:solidFill>
                  <a:schemeClr val="bg1"/>
                </a:solidFill>
              </a:defRPr>
            </a:lvl1pPr>
          </a:lstStyle>
          <a:p>
            <a:r>
              <a:rPr lang="en-US" dirty="0"/>
              <a:t>Footnote: Please insert appropriate company</a:t>
            </a:r>
            <a:endParaRPr lang="de-DE" dirty="0"/>
          </a:p>
        </p:txBody>
      </p:sp>
    </p:spTree>
    <p:extLst>
      <p:ext uri="{BB962C8B-B14F-4D97-AF65-F5344CB8AC3E}">
        <p14:creationId xmlns:p14="http://schemas.microsoft.com/office/powerpoint/2010/main" val="2500898896"/>
      </p:ext>
    </p:extLst>
  </p:cSld>
  <p:clrMapOvr>
    <a:masterClrMapping/>
  </p:clrMapOvr>
  <p:extLst>
    <p:ext uri="{DCECCB84-F9BA-43D5-87BE-67443E8EF086}">
      <p15:sldGuideLst xmlns:p15="http://schemas.microsoft.com/office/powerpoint/2012/main">
        <p15:guide id="1" pos="121" userDrawn="1">
          <p15:clr>
            <a:srgbClr val="FBAE40"/>
          </p15:clr>
        </p15:guide>
        <p15:guide id="2" pos="7559" userDrawn="1">
          <p15:clr>
            <a:srgbClr val="FBAE40"/>
          </p15:clr>
        </p15:guide>
        <p15:guide id="3" orient="horz" pos="119" userDrawn="1">
          <p15:clr>
            <a:srgbClr val="FBAE40"/>
          </p15:clr>
        </p15:guide>
        <p15:guide id="4" orient="horz" pos="420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with Content">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p:txBody>
          <a:bodyPr/>
          <a:lstStyle>
            <a:lvl1pPr>
              <a:defRPr/>
            </a:lvl1pPr>
          </a:lstStyle>
          <a:p>
            <a:r>
              <a:rPr lang="en-US" noProof="0" dirty="0"/>
              <a:t>Click to edit Master title style</a:t>
            </a:r>
          </a:p>
        </p:txBody>
      </p:sp>
      <p:sp>
        <p:nvSpPr>
          <p:cNvPr id="3" name="Inhaltsplatzhalter 2"/>
          <p:cNvSpPr>
            <a:spLocks noGrp="1"/>
          </p:cNvSpPr>
          <p:nvPr>
            <p:ph idx="1" hasCustomPrompt="1"/>
          </p:nvPr>
        </p:nvSpPr>
        <p:spPr bwMode="gray"/>
        <p:txBody>
          <a:bodyPr/>
          <a:lstStyle>
            <a:lvl1pPr>
              <a:defRPr/>
            </a:lvl1pPr>
            <a:lvl2pPr>
              <a:defRPr/>
            </a:lvl2pPr>
            <a:lvl3pPr>
              <a:defRPr/>
            </a:lvl3pPr>
            <a:lvl4pPr>
              <a:defRPr/>
            </a:lvl4pPr>
            <a:lvl5pP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liennummernplatzhalter 5"/>
          <p:cNvSpPr>
            <a:spLocks noGrp="1"/>
          </p:cNvSpPr>
          <p:nvPr>
            <p:ph type="sldNum" sz="quarter" idx="12"/>
          </p:nvPr>
        </p:nvSpPr>
        <p:spPr bwMode="gray"/>
        <p:txBody>
          <a:bodyPr/>
          <a:lstStyle/>
          <a:p>
            <a:fld id="{CE82B8A1-0CCE-4815-9668-383D7DE7D8B4}" type="slidenum">
              <a:rPr lang="en-US" noProof="0" smtClean="0"/>
              <a:t>‹#›</a:t>
            </a:fld>
            <a:endParaRPr lang="en-US" noProof="0" dirty="0"/>
          </a:p>
        </p:txBody>
      </p:sp>
      <p:grpSp>
        <p:nvGrpSpPr>
          <p:cNvPr id="16" name="Gruppieren 15">
            <a:extLst>
              <a:ext uri="{FF2B5EF4-FFF2-40B4-BE49-F238E27FC236}">
                <a16:creationId xmlns:a16="http://schemas.microsoft.com/office/drawing/2014/main" id="{BE026C33-3885-4CE0-B856-86ADAD7EDD56}"/>
              </a:ext>
            </a:extLst>
          </p:cNvPr>
          <p:cNvGrpSpPr/>
          <p:nvPr userDrawn="1"/>
        </p:nvGrpSpPr>
        <p:grpSpPr bwMode="gray">
          <a:xfrm>
            <a:off x="3071664" y="-207392"/>
            <a:ext cx="6048672" cy="108000"/>
            <a:chOff x="3071664" y="-207392"/>
            <a:chExt cx="6048672" cy="108000"/>
          </a:xfrm>
        </p:grpSpPr>
        <p:sp>
          <p:nvSpPr>
            <p:cNvPr id="17" name="Freihandform: Form 16">
              <a:extLst>
                <a:ext uri="{FF2B5EF4-FFF2-40B4-BE49-F238E27FC236}">
                  <a16:creationId xmlns:a16="http://schemas.microsoft.com/office/drawing/2014/main" id="{784416AB-634C-4B0E-80A7-642F9169BECD}"/>
                </a:ext>
              </a:extLst>
            </p:cNvPr>
            <p:cNvSpPr/>
            <p:nvPr userDrawn="1"/>
          </p:nvSpPr>
          <p:spPr bwMode="gray">
            <a:xfrm>
              <a:off x="3071664"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ihandform: Form 17">
              <a:extLst>
                <a:ext uri="{FF2B5EF4-FFF2-40B4-BE49-F238E27FC236}">
                  <a16:creationId xmlns:a16="http://schemas.microsoft.com/office/drawing/2014/main" id="{D25516CA-4371-474B-BE00-CB4CE02E802D}"/>
                </a:ext>
              </a:extLst>
            </p:cNvPr>
            <p:cNvSpPr/>
            <p:nvPr userDrawn="1"/>
          </p:nvSpPr>
          <p:spPr bwMode="gray">
            <a:xfrm>
              <a:off x="3503712"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ihandform: Form 18">
              <a:extLst>
                <a:ext uri="{FF2B5EF4-FFF2-40B4-BE49-F238E27FC236}">
                  <a16:creationId xmlns:a16="http://schemas.microsoft.com/office/drawing/2014/main" id="{7BA1D2F7-65B3-45F8-8B07-18A174CA6D84}"/>
                </a:ext>
              </a:extLst>
            </p:cNvPr>
            <p:cNvSpPr/>
            <p:nvPr userDrawn="1"/>
          </p:nvSpPr>
          <p:spPr bwMode="gray">
            <a:xfrm>
              <a:off x="5879976"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ihandform: Form 19">
              <a:extLst>
                <a:ext uri="{FF2B5EF4-FFF2-40B4-BE49-F238E27FC236}">
                  <a16:creationId xmlns:a16="http://schemas.microsoft.com/office/drawing/2014/main" id="{3F1AA9A5-2D51-4FEA-849A-5F39118D8F7C}"/>
                </a:ext>
              </a:extLst>
            </p:cNvPr>
            <p:cNvSpPr/>
            <p:nvPr userDrawn="1"/>
          </p:nvSpPr>
          <p:spPr bwMode="gray">
            <a:xfrm>
              <a:off x="6312024"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ihandform: Form 20">
              <a:extLst>
                <a:ext uri="{FF2B5EF4-FFF2-40B4-BE49-F238E27FC236}">
                  <a16:creationId xmlns:a16="http://schemas.microsoft.com/office/drawing/2014/main" id="{EB52281D-78C2-41D2-BD38-44063758910C}"/>
                </a:ext>
              </a:extLst>
            </p:cNvPr>
            <p:cNvSpPr/>
            <p:nvPr userDrawn="1"/>
          </p:nvSpPr>
          <p:spPr bwMode="gray">
            <a:xfrm>
              <a:off x="8688288"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ihandform: Form 21">
              <a:extLst>
                <a:ext uri="{FF2B5EF4-FFF2-40B4-BE49-F238E27FC236}">
                  <a16:creationId xmlns:a16="http://schemas.microsoft.com/office/drawing/2014/main" id="{EEEE21B0-61F7-4E8C-A7A4-EF0E5A65903E}"/>
                </a:ext>
              </a:extLst>
            </p:cNvPr>
            <p:cNvSpPr/>
            <p:nvPr userDrawn="1"/>
          </p:nvSpPr>
          <p:spPr bwMode="gray">
            <a:xfrm>
              <a:off x="9120336"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4" name="Fußzeilenplatzhalter 3">
            <a:extLst>
              <a:ext uri="{FF2B5EF4-FFF2-40B4-BE49-F238E27FC236}">
                <a16:creationId xmlns:a16="http://schemas.microsoft.com/office/drawing/2014/main" id="{92C1E476-18F1-474D-BE30-D03EAD0CA02F}"/>
              </a:ext>
            </a:extLst>
          </p:cNvPr>
          <p:cNvSpPr>
            <a:spLocks noGrp="1"/>
          </p:cNvSpPr>
          <p:nvPr>
            <p:ph type="ftr" sz="quarter" idx="13"/>
          </p:nvPr>
        </p:nvSpPr>
        <p:spPr bwMode="gray"/>
        <p:txBody>
          <a:bodyPr/>
          <a:lstStyle/>
          <a:p>
            <a:r>
              <a:rPr lang="en-US" dirty="0"/>
              <a:t>Footnote: Please insert appropriate company</a:t>
            </a:r>
            <a:endParaRPr lang="de-DE" dirty="0"/>
          </a:p>
        </p:txBody>
      </p:sp>
    </p:spTree>
    <p:extLst>
      <p:ext uri="{BB962C8B-B14F-4D97-AF65-F5344CB8AC3E}">
        <p14:creationId xmlns:p14="http://schemas.microsoft.com/office/powerpoint/2010/main" val="354017964"/>
      </p:ext>
    </p:extLst>
  </p:cSld>
  <p:clrMapOvr>
    <a:masterClrMapping/>
  </p:clrMapOvr>
  <p:extLst>
    <p:ext uri="{DCECCB84-F9BA-43D5-87BE-67443E8EF086}">
      <p15:sldGuideLst xmlns:p15="http://schemas.microsoft.com/office/powerpoint/2012/main">
        <p15:guide id="1" pos="393" userDrawn="1">
          <p15:clr>
            <a:srgbClr val="F26B43"/>
          </p15:clr>
        </p15:guide>
        <p15:guide id="2" pos="7287" userDrawn="1">
          <p15:clr>
            <a:srgbClr val="F26B43"/>
          </p15:clr>
        </p15:guide>
        <p15:guide id="3" orient="horz" pos="1117" userDrawn="1">
          <p15:clr>
            <a:srgbClr val="F26B43"/>
          </p15:clr>
        </p15:guide>
        <p15:guide id="4" orient="horz" pos="3974" userDrawn="1">
          <p15:clr>
            <a:srgbClr val="F26B43"/>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two Columns">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p:txBody>
          <a:bodyPr/>
          <a:lstStyle>
            <a:lvl1pPr>
              <a:defRPr/>
            </a:lvl1pPr>
          </a:lstStyle>
          <a:p>
            <a:r>
              <a:rPr lang="en-US" noProof="0" dirty="0"/>
              <a:t>Click to edit Master title style</a:t>
            </a:r>
          </a:p>
        </p:txBody>
      </p:sp>
      <p:sp>
        <p:nvSpPr>
          <p:cNvPr id="7" name="Foliennummernplatzhalter 6"/>
          <p:cNvSpPr>
            <a:spLocks noGrp="1"/>
          </p:cNvSpPr>
          <p:nvPr>
            <p:ph type="sldNum" sz="quarter" idx="12"/>
          </p:nvPr>
        </p:nvSpPr>
        <p:spPr bwMode="gray"/>
        <p:txBody>
          <a:bodyPr/>
          <a:lstStyle/>
          <a:p>
            <a:fld id="{CE82B8A1-0CCE-4815-9668-383D7DE7D8B4}" type="slidenum">
              <a:rPr lang="en-US" noProof="0" smtClean="0"/>
              <a:t>‹#›</a:t>
            </a:fld>
            <a:endParaRPr lang="en-US" noProof="0" dirty="0"/>
          </a:p>
        </p:txBody>
      </p:sp>
      <p:sp>
        <p:nvSpPr>
          <p:cNvPr id="9" name="Inhaltsplatzhalter 8">
            <a:extLst>
              <a:ext uri="{FF2B5EF4-FFF2-40B4-BE49-F238E27FC236}">
                <a16:creationId xmlns:a16="http://schemas.microsoft.com/office/drawing/2014/main" id="{54A0242C-EC77-491A-9828-44A7C1DACFD6}"/>
              </a:ext>
            </a:extLst>
          </p:cNvPr>
          <p:cNvSpPr>
            <a:spLocks noGrp="1"/>
          </p:cNvSpPr>
          <p:nvPr>
            <p:ph sz="quarter" idx="13" hasCustomPrompt="1"/>
          </p:nvPr>
        </p:nvSpPr>
        <p:spPr bwMode="gray">
          <a:xfrm>
            <a:off x="623888" y="1773238"/>
            <a:ext cx="5256000" cy="4535487"/>
          </a:xfrm>
        </p:spPr>
        <p:txBody>
          <a:bodyPr/>
          <a:lstStyle>
            <a:lvl1pPr>
              <a:defRPr/>
            </a:lvl1pPr>
            <a:lvl2pPr>
              <a:defRPr/>
            </a:lvl2pPr>
            <a:lvl3pPr>
              <a:defRPr/>
            </a:lvl3pPr>
            <a:lvl4pPr>
              <a:defRPr/>
            </a:lvl4pPr>
            <a:lvl5pP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 name="Inhaltsplatzhalter 10">
            <a:extLst>
              <a:ext uri="{FF2B5EF4-FFF2-40B4-BE49-F238E27FC236}">
                <a16:creationId xmlns:a16="http://schemas.microsoft.com/office/drawing/2014/main" id="{27364DD5-45C1-4585-820E-9EADE08C9779}"/>
              </a:ext>
            </a:extLst>
          </p:cNvPr>
          <p:cNvSpPr>
            <a:spLocks noGrp="1"/>
          </p:cNvSpPr>
          <p:nvPr>
            <p:ph sz="quarter" idx="14" hasCustomPrompt="1"/>
          </p:nvPr>
        </p:nvSpPr>
        <p:spPr bwMode="gray">
          <a:xfrm>
            <a:off x="6312608" y="1773238"/>
            <a:ext cx="5256000" cy="4535487"/>
          </a:xfrm>
        </p:spPr>
        <p:txBody>
          <a:bodyPr/>
          <a:lstStyle>
            <a:lvl1pPr>
              <a:defRPr/>
            </a:lvl1pPr>
            <a:lvl2pPr>
              <a:defRPr/>
            </a:lvl2pPr>
            <a:lvl3pPr>
              <a:defRPr/>
            </a:lvl3pPr>
            <a:lvl4pPr>
              <a:defRPr/>
            </a:lvl4pPr>
            <a:lvl5pP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grpSp>
        <p:nvGrpSpPr>
          <p:cNvPr id="17" name="Gruppieren 16">
            <a:extLst>
              <a:ext uri="{FF2B5EF4-FFF2-40B4-BE49-F238E27FC236}">
                <a16:creationId xmlns:a16="http://schemas.microsoft.com/office/drawing/2014/main" id="{DA60C791-BF37-4A6B-9053-7C03BF6F4229}"/>
              </a:ext>
            </a:extLst>
          </p:cNvPr>
          <p:cNvGrpSpPr/>
          <p:nvPr userDrawn="1"/>
        </p:nvGrpSpPr>
        <p:grpSpPr bwMode="gray">
          <a:xfrm>
            <a:off x="3071664" y="2402892"/>
            <a:ext cx="6048672" cy="108000"/>
            <a:chOff x="3071664" y="-207392"/>
            <a:chExt cx="6048672" cy="108000"/>
          </a:xfrm>
        </p:grpSpPr>
        <p:sp>
          <p:nvSpPr>
            <p:cNvPr id="18" name="Freihandform: Form 17">
              <a:extLst>
                <a:ext uri="{FF2B5EF4-FFF2-40B4-BE49-F238E27FC236}">
                  <a16:creationId xmlns:a16="http://schemas.microsoft.com/office/drawing/2014/main" id="{C2FCB882-E981-4D8F-B922-8C7D45A863FB}"/>
                </a:ext>
              </a:extLst>
            </p:cNvPr>
            <p:cNvSpPr/>
            <p:nvPr userDrawn="1"/>
          </p:nvSpPr>
          <p:spPr bwMode="gray">
            <a:xfrm>
              <a:off x="3071664"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ihandform: Form 18">
              <a:extLst>
                <a:ext uri="{FF2B5EF4-FFF2-40B4-BE49-F238E27FC236}">
                  <a16:creationId xmlns:a16="http://schemas.microsoft.com/office/drawing/2014/main" id="{DE2A10A3-EFFE-45F5-90DE-97095DA21A72}"/>
                </a:ext>
              </a:extLst>
            </p:cNvPr>
            <p:cNvSpPr/>
            <p:nvPr userDrawn="1"/>
          </p:nvSpPr>
          <p:spPr bwMode="gray">
            <a:xfrm>
              <a:off x="3503712"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ihandform: Form 19">
              <a:extLst>
                <a:ext uri="{FF2B5EF4-FFF2-40B4-BE49-F238E27FC236}">
                  <a16:creationId xmlns:a16="http://schemas.microsoft.com/office/drawing/2014/main" id="{09978493-0C91-45F5-B760-2DBAF0E0572D}"/>
                </a:ext>
              </a:extLst>
            </p:cNvPr>
            <p:cNvSpPr/>
            <p:nvPr userDrawn="1"/>
          </p:nvSpPr>
          <p:spPr bwMode="gray">
            <a:xfrm>
              <a:off x="5879976"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ihandform: Form 20">
              <a:extLst>
                <a:ext uri="{FF2B5EF4-FFF2-40B4-BE49-F238E27FC236}">
                  <a16:creationId xmlns:a16="http://schemas.microsoft.com/office/drawing/2014/main" id="{C494D57B-3835-4335-BA98-5574D458F72F}"/>
                </a:ext>
              </a:extLst>
            </p:cNvPr>
            <p:cNvSpPr/>
            <p:nvPr userDrawn="1"/>
          </p:nvSpPr>
          <p:spPr bwMode="gray">
            <a:xfrm>
              <a:off x="6312024"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ihandform: Form 21">
              <a:extLst>
                <a:ext uri="{FF2B5EF4-FFF2-40B4-BE49-F238E27FC236}">
                  <a16:creationId xmlns:a16="http://schemas.microsoft.com/office/drawing/2014/main" id="{3E7544C5-909A-40E2-AC2D-CB38459B087E}"/>
                </a:ext>
              </a:extLst>
            </p:cNvPr>
            <p:cNvSpPr/>
            <p:nvPr userDrawn="1"/>
          </p:nvSpPr>
          <p:spPr bwMode="gray">
            <a:xfrm>
              <a:off x="8688288"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Freihandform: Form 22">
              <a:extLst>
                <a:ext uri="{FF2B5EF4-FFF2-40B4-BE49-F238E27FC236}">
                  <a16:creationId xmlns:a16="http://schemas.microsoft.com/office/drawing/2014/main" id="{17F4A0FA-D9EF-4BD8-B2EC-6DAB712FE018}"/>
                </a:ext>
              </a:extLst>
            </p:cNvPr>
            <p:cNvSpPr/>
            <p:nvPr userDrawn="1"/>
          </p:nvSpPr>
          <p:spPr bwMode="gray">
            <a:xfrm>
              <a:off x="9120336"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32" name="Gruppieren 31">
            <a:extLst>
              <a:ext uri="{FF2B5EF4-FFF2-40B4-BE49-F238E27FC236}">
                <a16:creationId xmlns:a16="http://schemas.microsoft.com/office/drawing/2014/main" id="{31CF0CC3-040F-4CA4-82B4-F39646DF01DA}"/>
              </a:ext>
            </a:extLst>
          </p:cNvPr>
          <p:cNvGrpSpPr/>
          <p:nvPr userDrawn="1"/>
        </p:nvGrpSpPr>
        <p:grpSpPr bwMode="gray">
          <a:xfrm>
            <a:off x="3071664" y="-207392"/>
            <a:ext cx="6048672" cy="108000"/>
            <a:chOff x="3071664" y="-207392"/>
            <a:chExt cx="6048672" cy="108000"/>
          </a:xfrm>
        </p:grpSpPr>
        <p:sp>
          <p:nvSpPr>
            <p:cNvPr id="33" name="Freihandform: Form 32">
              <a:extLst>
                <a:ext uri="{FF2B5EF4-FFF2-40B4-BE49-F238E27FC236}">
                  <a16:creationId xmlns:a16="http://schemas.microsoft.com/office/drawing/2014/main" id="{5E1192C3-EEC3-4B9F-8D47-25C49BD9A6C1}"/>
                </a:ext>
              </a:extLst>
            </p:cNvPr>
            <p:cNvSpPr/>
            <p:nvPr userDrawn="1"/>
          </p:nvSpPr>
          <p:spPr bwMode="gray">
            <a:xfrm>
              <a:off x="3071664"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Freihandform: Form 33">
              <a:extLst>
                <a:ext uri="{FF2B5EF4-FFF2-40B4-BE49-F238E27FC236}">
                  <a16:creationId xmlns:a16="http://schemas.microsoft.com/office/drawing/2014/main" id="{6476BD2F-7FD2-4AF8-992D-8A23F3D91A98}"/>
                </a:ext>
              </a:extLst>
            </p:cNvPr>
            <p:cNvSpPr/>
            <p:nvPr userDrawn="1"/>
          </p:nvSpPr>
          <p:spPr bwMode="gray">
            <a:xfrm>
              <a:off x="3503712"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Freihandform: Form 34">
              <a:extLst>
                <a:ext uri="{FF2B5EF4-FFF2-40B4-BE49-F238E27FC236}">
                  <a16:creationId xmlns:a16="http://schemas.microsoft.com/office/drawing/2014/main" id="{33B8FB9D-F715-43E8-817F-684E420A15F8}"/>
                </a:ext>
              </a:extLst>
            </p:cNvPr>
            <p:cNvSpPr/>
            <p:nvPr userDrawn="1"/>
          </p:nvSpPr>
          <p:spPr bwMode="gray">
            <a:xfrm>
              <a:off x="5879976"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6" name="Freihandform: Form 35">
              <a:extLst>
                <a:ext uri="{FF2B5EF4-FFF2-40B4-BE49-F238E27FC236}">
                  <a16:creationId xmlns:a16="http://schemas.microsoft.com/office/drawing/2014/main" id="{393B4624-5EDB-4296-9FB4-DD0BB7BF506C}"/>
                </a:ext>
              </a:extLst>
            </p:cNvPr>
            <p:cNvSpPr/>
            <p:nvPr userDrawn="1"/>
          </p:nvSpPr>
          <p:spPr bwMode="gray">
            <a:xfrm>
              <a:off x="6312024"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7" name="Freihandform: Form 36">
              <a:extLst>
                <a:ext uri="{FF2B5EF4-FFF2-40B4-BE49-F238E27FC236}">
                  <a16:creationId xmlns:a16="http://schemas.microsoft.com/office/drawing/2014/main" id="{F26B7392-4F3C-424A-BC1C-C6B403BDD294}"/>
                </a:ext>
              </a:extLst>
            </p:cNvPr>
            <p:cNvSpPr/>
            <p:nvPr userDrawn="1"/>
          </p:nvSpPr>
          <p:spPr bwMode="gray">
            <a:xfrm>
              <a:off x="8688288"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8" name="Freihandform: Form 37">
              <a:extLst>
                <a:ext uri="{FF2B5EF4-FFF2-40B4-BE49-F238E27FC236}">
                  <a16:creationId xmlns:a16="http://schemas.microsoft.com/office/drawing/2014/main" id="{BB8795CD-0F71-401B-8342-32EAED87EDC4}"/>
                </a:ext>
              </a:extLst>
            </p:cNvPr>
            <p:cNvSpPr/>
            <p:nvPr userDrawn="1"/>
          </p:nvSpPr>
          <p:spPr bwMode="gray">
            <a:xfrm>
              <a:off x="9120336"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 name="Fußzeilenplatzhalter 2">
            <a:extLst>
              <a:ext uri="{FF2B5EF4-FFF2-40B4-BE49-F238E27FC236}">
                <a16:creationId xmlns:a16="http://schemas.microsoft.com/office/drawing/2014/main" id="{010A556F-068F-4AE2-B412-7A67B9134D11}"/>
              </a:ext>
            </a:extLst>
          </p:cNvPr>
          <p:cNvSpPr>
            <a:spLocks noGrp="1"/>
          </p:cNvSpPr>
          <p:nvPr>
            <p:ph type="ftr" sz="quarter" idx="15"/>
          </p:nvPr>
        </p:nvSpPr>
        <p:spPr bwMode="gray"/>
        <p:txBody>
          <a:bodyPr/>
          <a:lstStyle/>
          <a:p>
            <a:r>
              <a:rPr lang="en-US" dirty="0"/>
              <a:t>Footnote: Please insert appropriate company</a:t>
            </a:r>
            <a:endParaRPr lang="de-DE" dirty="0"/>
          </a:p>
        </p:txBody>
      </p:sp>
    </p:spTree>
    <p:extLst>
      <p:ext uri="{BB962C8B-B14F-4D97-AF65-F5344CB8AC3E}">
        <p14:creationId xmlns:p14="http://schemas.microsoft.com/office/powerpoint/2010/main" val="1120835931"/>
      </p:ext>
    </p:extLst>
  </p:cSld>
  <p:clrMapOvr>
    <a:masterClrMapping/>
  </p:clrMapOvr>
  <p:extLst>
    <p:ext uri="{DCECCB84-F9BA-43D5-87BE-67443E8EF086}">
      <p15:sldGuideLst xmlns:p15="http://schemas.microsoft.com/office/powerpoint/2012/main">
        <p15:guide id="3" pos="393" userDrawn="1">
          <p15:clr>
            <a:srgbClr val="F26B43"/>
          </p15:clr>
        </p15:guide>
        <p15:guide id="4" pos="7287" userDrawn="1">
          <p15:clr>
            <a:srgbClr val="F26B43"/>
          </p15:clr>
        </p15:guide>
        <p15:guide id="5" orient="horz" pos="1117" userDrawn="1">
          <p15:clr>
            <a:srgbClr val="F26B43"/>
          </p15:clr>
        </p15:guide>
        <p15:guide id="6" orient="horz" pos="3974" userDrawn="1">
          <p15:clr>
            <a:srgbClr val="F26B43"/>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three Columns">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p:txBody>
          <a:bodyPr/>
          <a:lstStyle>
            <a:lvl1pPr>
              <a:defRPr/>
            </a:lvl1pPr>
          </a:lstStyle>
          <a:p>
            <a:r>
              <a:rPr lang="en-US" noProof="0" dirty="0"/>
              <a:t>Click to edit Master title style</a:t>
            </a:r>
          </a:p>
        </p:txBody>
      </p:sp>
      <p:sp>
        <p:nvSpPr>
          <p:cNvPr id="7" name="Foliennummernplatzhalter 6"/>
          <p:cNvSpPr>
            <a:spLocks noGrp="1"/>
          </p:cNvSpPr>
          <p:nvPr>
            <p:ph type="sldNum" sz="quarter" idx="12"/>
          </p:nvPr>
        </p:nvSpPr>
        <p:spPr bwMode="gray"/>
        <p:txBody>
          <a:bodyPr/>
          <a:lstStyle/>
          <a:p>
            <a:fld id="{CE82B8A1-0CCE-4815-9668-383D7DE7D8B4}" type="slidenum">
              <a:rPr lang="en-US" noProof="0" smtClean="0"/>
              <a:t>‹#›</a:t>
            </a:fld>
            <a:endParaRPr lang="en-US" noProof="0" dirty="0"/>
          </a:p>
        </p:txBody>
      </p:sp>
      <p:sp>
        <p:nvSpPr>
          <p:cNvPr id="9" name="Inhaltsplatzhalter 8">
            <a:extLst>
              <a:ext uri="{FF2B5EF4-FFF2-40B4-BE49-F238E27FC236}">
                <a16:creationId xmlns:a16="http://schemas.microsoft.com/office/drawing/2014/main" id="{54A0242C-EC77-491A-9828-44A7C1DACFD6}"/>
              </a:ext>
            </a:extLst>
          </p:cNvPr>
          <p:cNvSpPr>
            <a:spLocks noGrp="1"/>
          </p:cNvSpPr>
          <p:nvPr>
            <p:ph sz="quarter" idx="13" hasCustomPrompt="1"/>
          </p:nvPr>
        </p:nvSpPr>
        <p:spPr bwMode="gray">
          <a:xfrm>
            <a:off x="623888" y="1773238"/>
            <a:ext cx="3384000" cy="4535487"/>
          </a:xfrm>
        </p:spPr>
        <p:txBody>
          <a:bodyPr/>
          <a:lstStyle>
            <a:lvl1pPr>
              <a:defRPr/>
            </a:lvl1pPr>
            <a:lvl2pPr>
              <a:defRPr/>
            </a:lvl2pPr>
            <a:lvl3pPr>
              <a:defRPr/>
            </a:lvl3pPr>
            <a:lvl4pPr>
              <a:defRPr/>
            </a:lvl4pPr>
            <a:lvl5pP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1" name="Inhaltsplatzhalter 10">
            <a:extLst>
              <a:ext uri="{FF2B5EF4-FFF2-40B4-BE49-F238E27FC236}">
                <a16:creationId xmlns:a16="http://schemas.microsoft.com/office/drawing/2014/main" id="{27364DD5-45C1-4585-820E-9EADE08C9779}"/>
              </a:ext>
            </a:extLst>
          </p:cNvPr>
          <p:cNvSpPr>
            <a:spLocks noGrp="1"/>
          </p:cNvSpPr>
          <p:nvPr>
            <p:ph sz="quarter" idx="14" hasCustomPrompt="1"/>
          </p:nvPr>
        </p:nvSpPr>
        <p:spPr bwMode="gray">
          <a:xfrm>
            <a:off x="4440184" y="1773238"/>
            <a:ext cx="3312000" cy="4535487"/>
          </a:xfrm>
        </p:spPr>
        <p:txBody>
          <a:bodyPr/>
          <a:lstStyle>
            <a:lvl1pPr>
              <a:defRPr/>
            </a:lvl1pPr>
            <a:lvl2pPr>
              <a:defRPr/>
            </a:lvl2pPr>
            <a:lvl3pPr>
              <a:defRPr/>
            </a:lvl3pPr>
            <a:lvl4pPr>
              <a:defRPr/>
            </a:lvl4pPr>
            <a:lvl5pP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0" name="Inhaltsplatzhalter 10">
            <a:extLst>
              <a:ext uri="{FF2B5EF4-FFF2-40B4-BE49-F238E27FC236}">
                <a16:creationId xmlns:a16="http://schemas.microsoft.com/office/drawing/2014/main" id="{231407CF-2A03-4936-A0CA-73A91BFF5E6B}"/>
              </a:ext>
            </a:extLst>
          </p:cNvPr>
          <p:cNvSpPr>
            <a:spLocks noGrp="1"/>
          </p:cNvSpPr>
          <p:nvPr>
            <p:ph sz="quarter" idx="15" hasCustomPrompt="1"/>
          </p:nvPr>
        </p:nvSpPr>
        <p:spPr bwMode="gray">
          <a:xfrm>
            <a:off x="8184232" y="1772816"/>
            <a:ext cx="3384000" cy="4535487"/>
          </a:xfrm>
        </p:spPr>
        <p:txBody>
          <a:bodyPr/>
          <a:lstStyle>
            <a:lvl1pPr>
              <a:defRPr/>
            </a:lvl1pPr>
            <a:lvl2pPr>
              <a:defRPr/>
            </a:lvl2pPr>
            <a:lvl3pPr>
              <a:defRPr/>
            </a:lvl3pPr>
            <a:lvl4pPr>
              <a:defRPr/>
            </a:lvl4pPr>
            <a:lvl5pP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grpSp>
        <p:nvGrpSpPr>
          <p:cNvPr id="17" name="Gruppieren 16">
            <a:extLst>
              <a:ext uri="{FF2B5EF4-FFF2-40B4-BE49-F238E27FC236}">
                <a16:creationId xmlns:a16="http://schemas.microsoft.com/office/drawing/2014/main" id="{4734FC9D-89AC-48FE-B29A-B665540479DD}"/>
              </a:ext>
            </a:extLst>
          </p:cNvPr>
          <p:cNvGrpSpPr/>
          <p:nvPr userDrawn="1"/>
        </p:nvGrpSpPr>
        <p:grpSpPr bwMode="gray">
          <a:xfrm>
            <a:off x="4007768" y="-207392"/>
            <a:ext cx="4176464" cy="108000"/>
            <a:chOff x="4007768" y="-207392"/>
            <a:chExt cx="4176464" cy="108000"/>
          </a:xfrm>
        </p:grpSpPr>
        <p:sp>
          <p:nvSpPr>
            <p:cNvPr id="18" name="Freihandform: Form 17">
              <a:extLst>
                <a:ext uri="{FF2B5EF4-FFF2-40B4-BE49-F238E27FC236}">
                  <a16:creationId xmlns:a16="http://schemas.microsoft.com/office/drawing/2014/main" id="{E9A6D7FC-A772-4E01-A7E8-8DA9BC749802}"/>
                </a:ext>
              </a:extLst>
            </p:cNvPr>
            <p:cNvSpPr/>
            <p:nvPr userDrawn="1"/>
          </p:nvSpPr>
          <p:spPr bwMode="gray">
            <a:xfrm>
              <a:off x="4007768"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ihandform: Form 18">
              <a:extLst>
                <a:ext uri="{FF2B5EF4-FFF2-40B4-BE49-F238E27FC236}">
                  <a16:creationId xmlns:a16="http://schemas.microsoft.com/office/drawing/2014/main" id="{74B8E3F8-9A6D-4DD5-97D0-03FC6784E0C7}"/>
                </a:ext>
              </a:extLst>
            </p:cNvPr>
            <p:cNvSpPr/>
            <p:nvPr userDrawn="1"/>
          </p:nvSpPr>
          <p:spPr bwMode="gray">
            <a:xfrm>
              <a:off x="4439816"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ihandform: Form 20">
              <a:extLst>
                <a:ext uri="{FF2B5EF4-FFF2-40B4-BE49-F238E27FC236}">
                  <a16:creationId xmlns:a16="http://schemas.microsoft.com/office/drawing/2014/main" id="{2F19128B-C813-48FC-B46D-FE33ABBC465A}"/>
                </a:ext>
              </a:extLst>
            </p:cNvPr>
            <p:cNvSpPr/>
            <p:nvPr userDrawn="1"/>
          </p:nvSpPr>
          <p:spPr bwMode="gray">
            <a:xfrm>
              <a:off x="5879976"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ihandform: Form 21">
              <a:extLst>
                <a:ext uri="{FF2B5EF4-FFF2-40B4-BE49-F238E27FC236}">
                  <a16:creationId xmlns:a16="http://schemas.microsoft.com/office/drawing/2014/main" id="{2295FD5A-F5A3-45EB-B650-A6DDF16BFA4D}"/>
                </a:ext>
              </a:extLst>
            </p:cNvPr>
            <p:cNvSpPr/>
            <p:nvPr userDrawn="1"/>
          </p:nvSpPr>
          <p:spPr bwMode="gray">
            <a:xfrm>
              <a:off x="6312024"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Freihandform: Form 22">
              <a:extLst>
                <a:ext uri="{FF2B5EF4-FFF2-40B4-BE49-F238E27FC236}">
                  <a16:creationId xmlns:a16="http://schemas.microsoft.com/office/drawing/2014/main" id="{F339453F-D2D3-4493-BCBE-88E698841CA8}"/>
                </a:ext>
              </a:extLst>
            </p:cNvPr>
            <p:cNvSpPr/>
            <p:nvPr userDrawn="1"/>
          </p:nvSpPr>
          <p:spPr bwMode="gray">
            <a:xfrm>
              <a:off x="7752184"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Freihandform: Form 23">
              <a:extLst>
                <a:ext uri="{FF2B5EF4-FFF2-40B4-BE49-F238E27FC236}">
                  <a16:creationId xmlns:a16="http://schemas.microsoft.com/office/drawing/2014/main" id="{FBDB702F-592D-448F-BED3-5DC78C9C1DA3}"/>
                </a:ext>
              </a:extLst>
            </p:cNvPr>
            <p:cNvSpPr/>
            <p:nvPr userDrawn="1"/>
          </p:nvSpPr>
          <p:spPr bwMode="gray">
            <a:xfrm>
              <a:off x="8184232"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 name="Fußzeilenplatzhalter 2">
            <a:extLst>
              <a:ext uri="{FF2B5EF4-FFF2-40B4-BE49-F238E27FC236}">
                <a16:creationId xmlns:a16="http://schemas.microsoft.com/office/drawing/2014/main" id="{0C8578AE-766A-43A3-8896-CD341109902A}"/>
              </a:ext>
            </a:extLst>
          </p:cNvPr>
          <p:cNvSpPr>
            <a:spLocks noGrp="1"/>
          </p:cNvSpPr>
          <p:nvPr>
            <p:ph type="ftr" sz="quarter" idx="16"/>
          </p:nvPr>
        </p:nvSpPr>
        <p:spPr bwMode="gray"/>
        <p:txBody>
          <a:bodyPr/>
          <a:lstStyle/>
          <a:p>
            <a:r>
              <a:rPr lang="en-US" dirty="0"/>
              <a:t>Footnote: Please insert appropriate company</a:t>
            </a:r>
            <a:endParaRPr lang="de-DE" dirty="0"/>
          </a:p>
        </p:txBody>
      </p:sp>
    </p:spTree>
    <p:extLst>
      <p:ext uri="{BB962C8B-B14F-4D97-AF65-F5344CB8AC3E}">
        <p14:creationId xmlns:p14="http://schemas.microsoft.com/office/powerpoint/2010/main" val="3051143210"/>
      </p:ext>
    </p:extLst>
  </p:cSld>
  <p:clrMapOvr>
    <a:masterClrMapping/>
  </p:clrMapOvr>
  <p:extLst>
    <p:ext uri="{DCECCB84-F9BA-43D5-87BE-67443E8EF086}">
      <p15:sldGuideLst xmlns:p15="http://schemas.microsoft.com/office/powerpoint/2012/main">
        <p15:guide id="3" pos="393">
          <p15:clr>
            <a:srgbClr val="F26B43"/>
          </p15:clr>
        </p15:guide>
        <p15:guide id="4" pos="7287">
          <p15:clr>
            <a:srgbClr val="F26B43"/>
          </p15:clr>
        </p15:guide>
        <p15:guide id="5" orient="horz" pos="1117">
          <p15:clr>
            <a:srgbClr val="F26B43"/>
          </p15:clr>
        </p15:guide>
        <p15:guide id="6" orient="horz" pos="3974">
          <p15:clr>
            <a:srgbClr val="F26B43"/>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four Columns">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p:txBody>
          <a:bodyPr/>
          <a:lstStyle>
            <a:lvl1pPr>
              <a:defRPr/>
            </a:lvl1pPr>
          </a:lstStyle>
          <a:p>
            <a:r>
              <a:rPr lang="en-US" noProof="0" dirty="0"/>
              <a:t>Click to edit Master title style</a:t>
            </a:r>
          </a:p>
        </p:txBody>
      </p:sp>
      <p:sp>
        <p:nvSpPr>
          <p:cNvPr id="7" name="Foliennummernplatzhalter 6"/>
          <p:cNvSpPr>
            <a:spLocks noGrp="1"/>
          </p:cNvSpPr>
          <p:nvPr>
            <p:ph type="sldNum" sz="quarter" idx="12"/>
          </p:nvPr>
        </p:nvSpPr>
        <p:spPr bwMode="gray"/>
        <p:txBody>
          <a:bodyPr/>
          <a:lstStyle/>
          <a:p>
            <a:fld id="{CE82B8A1-0CCE-4815-9668-383D7DE7D8B4}" type="slidenum">
              <a:rPr lang="en-US" noProof="0" smtClean="0"/>
              <a:t>‹#›</a:t>
            </a:fld>
            <a:endParaRPr lang="en-US" noProof="0" dirty="0"/>
          </a:p>
        </p:txBody>
      </p:sp>
      <p:sp>
        <p:nvSpPr>
          <p:cNvPr id="9" name="Inhaltsplatzhalter 8">
            <a:extLst>
              <a:ext uri="{FF2B5EF4-FFF2-40B4-BE49-F238E27FC236}">
                <a16:creationId xmlns:a16="http://schemas.microsoft.com/office/drawing/2014/main" id="{54A0242C-EC77-491A-9828-44A7C1DACFD6}"/>
              </a:ext>
            </a:extLst>
          </p:cNvPr>
          <p:cNvSpPr>
            <a:spLocks noGrp="1"/>
          </p:cNvSpPr>
          <p:nvPr>
            <p:ph sz="quarter" idx="13" hasCustomPrompt="1"/>
          </p:nvPr>
        </p:nvSpPr>
        <p:spPr bwMode="gray">
          <a:xfrm>
            <a:off x="623392" y="1773238"/>
            <a:ext cx="2448000" cy="4535487"/>
          </a:xfrm>
        </p:spPr>
        <p:txBody>
          <a:bodyPr/>
          <a:lstStyle>
            <a:lvl1pPr>
              <a:defRPr/>
            </a:lvl1pPr>
            <a:lvl2pPr>
              <a:defRPr/>
            </a:lvl2pPr>
            <a:lvl3pPr>
              <a:defRPr/>
            </a:lvl3pPr>
            <a:lvl4pPr>
              <a:defRPr/>
            </a:lvl4pPr>
            <a:lvl5pP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2" name="Inhaltsplatzhalter 8">
            <a:extLst>
              <a:ext uri="{FF2B5EF4-FFF2-40B4-BE49-F238E27FC236}">
                <a16:creationId xmlns:a16="http://schemas.microsoft.com/office/drawing/2014/main" id="{C47693A3-D92B-4B1F-8954-10425FA4DBED}"/>
              </a:ext>
            </a:extLst>
          </p:cNvPr>
          <p:cNvSpPr>
            <a:spLocks noGrp="1"/>
          </p:cNvSpPr>
          <p:nvPr>
            <p:ph sz="quarter" idx="14" hasCustomPrompt="1"/>
          </p:nvPr>
        </p:nvSpPr>
        <p:spPr bwMode="gray">
          <a:xfrm>
            <a:off x="3503976" y="1772816"/>
            <a:ext cx="2376000" cy="4535487"/>
          </a:xfrm>
        </p:spPr>
        <p:txBody>
          <a:bodyPr/>
          <a:lstStyle>
            <a:lvl1pPr>
              <a:defRPr/>
            </a:lvl1pPr>
            <a:lvl2pPr>
              <a:defRPr/>
            </a:lvl2pPr>
            <a:lvl3pPr>
              <a:defRPr/>
            </a:lvl3pPr>
            <a:lvl4pPr>
              <a:defRPr/>
            </a:lvl4pPr>
            <a:lvl5pP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3" name="Inhaltsplatzhalter 8">
            <a:extLst>
              <a:ext uri="{FF2B5EF4-FFF2-40B4-BE49-F238E27FC236}">
                <a16:creationId xmlns:a16="http://schemas.microsoft.com/office/drawing/2014/main" id="{5BEC92A7-1E00-4F56-BD2D-D290E4CFC3AE}"/>
              </a:ext>
            </a:extLst>
          </p:cNvPr>
          <p:cNvSpPr>
            <a:spLocks noGrp="1"/>
          </p:cNvSpPr>
          <p:nvPr>
            <p:ph sz="quarter" idx="15" hasCustomPrompt="1"/>
          </p:nvPr>
        </p:nvSpPr>
        <p:spPr bwMode="gray">
          <a:xfrm>
            <a:off x="6312288" y="1772816"/>
            <a:ext cx="2376000" cy="4535487"/>
          </a:xfrm>
        </p:spPr>
        <p:txBody>
          <a:bodyPr/>
          <a:lstStyle>
            <a:lvl1pPr>
              <a:defRPr/>
            </a:lvl1pPr>
            <a:lvl2pPr>
              <a:defRPr/>
            </a:lvl2pPr>
            <a:lvl3pPr>
              <a:defRPr/>
            </a:lvl3pPr>
            <a:lvl4pPr>
              <a:defRPr/>
            </a:lvl4pPr>
            <a:lvl5pP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4" name="Inhaltsplatzhalter 8">
            <a:extLst>
              <a:ext uri="{FF2B5EF4-FFF2-40B4-BE49-F238E27FC236}">
                <a16:creationId xmlns:a16="http://schemas.microsoft.com/office/drawing/2014/main" id="{FEC2A893-58F3-42DE-9A99-301A6E5D39F5}"/>
              </a:ext>
            </a:extLst>
          </p:cNvPr>
          <p:cNvSpPr>
            <a:spLocks noGrp="1"/>
          </p:cNvSpPr>
          <p:nvPr>
            <p:ph sz="quarter" idx="16" hasCustomPrompt="1"/>
          </p:nvPr>
        </p:nvSpPr>
        <p:spPr bwMode="gray">
          <a:xfrm>
            <a:off x="9120608" y="1772816"/>
            <a:ext cx="2448000" cy="4535487"/>
          </a:xfrm>
        </p:spPr>
        <p:txBody>
          <a:bodyPr/>
          <a:lstStyle>
            <a:lvl1pPr>
              <a:defRPr/>
            </a:lvl1pPr>
            <a:lvl2pPr>
              <a:defRPr/>
            </a:lvl2pPr>
            <a:lvl3pPr>
              <a:defRPr/>
            </a:lvl3pPr>
            <a:lvl4pPr>
              <a:defRPr/>
            </a:lvl4pPr>
            <a:lvl5pPr>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grpSp>
        <p:nvGrpSpPr>
          <p:cNvPr id="5" name="Gruppieren 4">
            <a:extLst>
              <a:ext uri="{FF2B5EF4-FFF2-40B4-BE49-F238E27FC236}">
                <a16:creationId xmlns:a16="http://schemas.microsoft.com/office/drawing/2014/main" id="{D2546EAC-2484-4058-8FE4-1D5D9A3BC9C1}"/>
              </a:ext>
            </a:extLst>
          </p:cNvPr>
          <p:cNvGrpSpPr/>
          <p:nvPr userDrawn="1"/>
        </p:nvGrpSpPr>
        <p:grpSpPr bwMode="gray">
          <a:xfrm>
            <a:off x="3071664" y="-207392"/>
            <a:ext cx="6048672" cy="108000"/>
            <a:chOff x="3071664" y="-207392"/>
            <a:chExt cx="6048672" cy="108000"/>
          </a:xfrm>
        </p:grpSpPr>
        <p:sp>
          <p:nvSpPr>
            <p:cNvPr id="10" name="Freihandform: Form 9">
              <a:extLst>
                <a:ext uri="{FF2B5EF4-FFF2-40B4-BE49-F238E27FC236}">
                  <a16:creationId xmlns:a16="http://schemas.microsoft.com/office/drawing/2014/main" id="{CCC0656E-9AD5-4AE2-B7AF-94DAA5F34750}"/>
                </a:ext>
              </a:extLst>
            </p:cNvPr>
            <p:cNvSpPr/>
            <p:nvPr userDrawn="1"/>
          </p:nvSpPr>
          <p:spPr bwMode="gray">
            <a:xfrm>
              <a:off x="3071664"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Freihandform: Form 10">
              <a:extLst>
                <a:ext uri="{FF2B5EF4-FFF2-40B4-BE49-F238E27FC236}">
                  <a16:creationId xmlns:a16="http://schemas.microsoft.com/office/drawing/2014/main" id="{744C4C88-A40D-4E3B-BC07-60F67A4A5653}"/>
                </a:ext>
              </a:extLst>
            </p:cNvPr>
            <p:cNvSpPr/>
            <p:nvPr userDrawn="1"/>
          </p:nvSpPr>
          <p:spPr bwMode="gray">
            <a:xfrm>
              <a:off x="3503712"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Freihandform: Form 11">
              <a:extLst>
                <a:ext uri="{FF2B5EF4-FFF2-40B4-BE49-F238E27FC236}">
                  <a16:creationId xmlns:a16="http://schemas.microsoft.com/office/drawing/2014/main" id="{E9EB7001-271E-4CB4-882F-2223631A2ED5}"/>
                </a:ext>
              </a:extLst>
            </p:cNvPr>
            <p:cNvSpPr/>
            <p:nvPr userDrawn="1"/>
          </p:nvSpPr>
          <p:spPr bwMode="gray">
            <a:xfrm>
              <a:off x="5879976"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Freihandform: Form 12">
              <a:extLst>
                <a:ext uri="{FF2B5EF4-FFF2-40B4-BE49-F238E27FC236}">
                  <a16:creationId xmlns:a16="http://schemas.microsoft.com/office/drawing/2014/main" id="{E7FE091A-CB76-4034-A565-6EE9EA38C825}"/>
                </a:ext>
              </a:extLst>
            </p:cNvPr>
            <p:cNvSpPr/>
            <p:nvPr userDrawn="1"/>
          </p:nvSpPr>
          <p:spPr bwMode="gray">
            <a:xfrm>
              <a:off x="6312024"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ihandform: Form 13">
              <a:extLst>
                <a:ext uri="{FF2B5EF4-FFF2-40B4-BE49-F238E27FC236}">
                  <a16:creationId xmlns:a16="http://schemas.microsoft.com/office/drawing/2014/main" id="{D46C50C2-A0E0-4B96-A56F-E815C90C52F5}"/>
                </a:ext>
              </a:extLst>
            </p:cNvPr>
            <p:cNvSpPr/>
            <p:nvPr userDrawn="1"/>
          </p:nvSpPr>
          <p:spPr bwMode="gray">
            <a:xfrm>
              <a:off x="8688288"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ihandform: Form 14">
              <a:extLst>
                <a:ext uri="{FF2B5EF4-FFF2-40B4-BE49-F238E27FC236}">
                  <a16:creationId xmlns:a16="http://schemas.microsoft.com/office/drawing/2014/main" id="{C14A575D-FB98-4E09-A261-FDE721404B48}"/>
                </a:ext>
              </a:extLst>
            </p:cNvPr>
            <p:cNvSpPr/>
            <p:nvPr userDrawn="1"/>
          </p:nvSpPr>
          <p:spPr bwMode="gray">
            <a:xfrm>
              <a:off x="9120336" y="-207392"/>
              <a:ext cx="0" cy="108000"/>
            </a:xfrm>
            <a:custGeom>
              <a:avLst/>
              <a:gdLst>
                <a:gd name="connsiteX0" fmla="*/ 0 w 0"/>
                <a:gd name="connsiteY0" fmla="*/ 0 h 180975"/>
                <a:gd name="connsiteX1" fmla="*/ 0 w 0"/>
                <a:gd name="connsiteY1" fmla="*/ 180975 h 180975"/>
              </a:gdLst>
              <a:ahLst/>
              <a:cxnLst>
                <a:cxn ang="0">
                  <a:pos x="connsiteX0" y="connsiteY0"/>
                </a:cxn>
                <a:cxn ang="0">
                  <a:pos x="connsiteX1" y="connsiteY1"/>
                </a:cxn>
              </a:cxnLst>
              <a:rect l="l" t="t" r="r" b="b"/>
              <a:pathLst>
                <a:path h="180975">
                  <a:moveTo>
                    <a:pt x="0" y="0"/>
                  </a:moveTo>
                  <a:lnTo>
                    <a:pt x="0" y="180975"/>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 name="Fußzeilenplatzhalter 2">
            <a:extLst>
              <a:ext uri="{FF2B5EF4-FFF2-40B4-BE49-F238E27FC236}">
                <a16:creationId xmlns:a16="http://schemas.microsoft.com/office/drawing/2014/main" id="{5841F480-1AB5-4950-B4B3-DDDC446F0B00}"/>
              </a:ext>
            </a:extLst>
          </p:cNvPr>
          <p:cNvSpPr>
            <a:spLocks noGrp="1"/>
          </p:cNvSpPr>
          <p:nvPr>
            <p:ph type="ftr" sz="quarter" idx="17"/>
          </p:nvPr>
        </p:nvSpPr>
        <p:spPr bwMode="gray"/>
        <p:txBody>
          <a:bodyPr/>
          <a:lstStyle/>
          <a:p>
            <a:r>
              <a:rPr lang="en-US" dirty="0"/>
              <a:t>Footnote: Please insert appropriate company</a:t>
            </a:r>
            <a:endParaRPr lang="de-DE" dirty="0"/>
          </a:p>
        </p:txBody>
      </p:sp>
    </p:spTree>
    <p:extLst>
      <p:ext uri="{BB962C8B-B14F-4D97-AF65-F5344CB8AC3E}">
        <p14:creationId xmlns:p14="http://schemas.microsoft.com/office/powerpoint/2010/main" val="1073095857"/>
      </p:ext>
    </p:extLst>
  </p:cSld>
  <p:clrMapOvr>
    <a:masterClrMapping/>
  </p:clrMapOvr>
  <p:extLst>
    <p:ext uri="{DCECCB84-F9BA-43D5-87BE-67443E8EF086}">
      <p15:sldGuideLst xmlns:p15="http://schemas.microsoft.com/office/powerpoint/2012/main">
        <p15:guide id="3" pos="393">
          <p15:clr>
            <a:srgbClr val="F26B43"/>
          </p15:clr>
        </p15:guide>
        <p15:guide id="4" pos="7287">
          <p15:clr>
            <a:srgbClr val="F26B43"/>
          </p15:clr>
        </p15:guide>
        <p15:guide id="5" orient="horz" pos="1117">
          <p15:clr>
            <a:srgbClr val="F26B43"/>
          </p15:clr>
        </p15:guide>
        <p15:guide id="6" orient="horz" pos="3974">
          <p15:clr>
            <a:srgbClr val="F26B43"/>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bwMode="gray">
          <a:xfrm>
            <a:off x="623393" y="548792"/>
            <a:ext cx="8137192" cy="864000"/>
          </a:xfrm>
          <a:prstGeom prst="rect">
            <a:avLst/>
          </a:prstGeom>
        </p:spPr>
        <p:txBody>
          <a:bodyPr vert="horz" lIns="0" tIns="0" rIns="0" bIns="0" rtlCol="0" anchor="t">
            <a:noAutofit/>
          </a:bodyPr>
          <a:lstStyle/>
          <a:p>
            <a:r>
              <a:rPr lang="en-US" noProof="0" dirty="0"/>
              <a:t>Click to edit title style</a:t>
            </a:r>
          </a:p>
        </p:txBody>
      </p:sp>
      <p:sp>
        <p:nvSpPr>
          <p:cNvPr id="3" name="Textplatzhalter 2"/>
          <p:cNvSpPr>
            <a:spLocks noGrp="1"/>
          </p:cNvSpPr>
          <p:nvPr>
            <p:ph type="body" idx="1"/>
          </p:nvPr>
        </p:nvSpPr>
        <p:spPr bwMode="gray">
          <a:xfrm>
            <a:off x="623392" y="1773320"/>
            <a:ext cx="10945216" cy="4536000"/>
          </a:xfrm>
          <a:prstGeom prst="rect">
            <a:avLst/>
          </a:prstGeom>
        </p:spPr>
        <p:txBody>
          <a:bodyPr vert="horz" lIns="0" tIns="0" rIns="0" bIns="0" rtlCol="0">
            <a:noAutofit/>
          </a:bodyPr>
          <a:lstStyle/>
          <a:p>
            <a:pPr lvl="0"/>
            <a:r>
              <a:rPr lang="en-US" noProof="0" dirty="0"/>
              <a:t>Click to edit text styles</a:t>
            </a:r>
          </a:p>
          <a:p>
            <a:pPr lvl="1"/>
            <a:r>
              <a:rPr lang="de-DE" noProof="0" dirty="0"/>
              <a:t>Level 2</a:t>
            </a:r>
          </a:p>
          <a:p>
            <a:pPr lvl="2"/>
            <a:r>
              <a:rPr lang="de-DE" noProof="0" dirty="0"/>
              <a:t>Level 3</a:t>
            </a:r>
          </a:p>
          <a:p>
            <a:pPr lvl="3"/>
            <a:r>
              <a:rPr lang="de-DE" noProof="0" dirty="0"/>
              <a:t>Level 4</a:t>
            </a:r>
          </a:p>
          <a:p>
            <a:pPr lvl="4"/>
            <a:r>
              <a:rPr lang="de-DE" noProof="0" dirty="0"/>
              <a:t>Level 5</a:t>
            </a:r>
            <a:endParaRPr lang="en-US" noProof="0" dirty="0"/>
          </a:p>
        </p:txBody>
      </p:sp>
      <p:sp>
        <p:nvSpPr>
          <p:cNvPr id="6" name="Foliennummernplatzhalter 5"/>
          <p:cNvSpPr>
            <a:spLocks noGrp="1"/>
          </p:cNvSpPr>
          <p:nvPr>
            <p:ph type="sldNum" sz="quarter" idx="4"/>
          </p:nvPr>
        </p:nvSpPr>
        <p:spPr bwMode="gray">
          <a:xfrm>
            <a:off x="11424592" y="6489352"/>
            <a:ext cx="504454" cy="108000"/>
          </a:xfrm>
          <a:prstGeom prst="rect">
            <a:avLst/>
          </a:prstGeom>
        </p:spPr>
        <p:txBody>
          <a:bodyPr vert="horz" lIns="0" tIns="0" rIns="0" bIns="0" rtlCol="0" anchor="ctr"/>
          <a:lstStyle>
            <a:lvl1pPr algn="r">
              <a:defRPr sz="1200">
                <a:solidFill>
                  <a:schemeClr val="tx1"/>
                </a:solidFill>
                <a:latin typeface="+mj-lt"/>
              </a:defRPr>
            </a:lvl1pPr>
          </a:lstStyle>
          <a:p>
            <a:fld id="{CE82B8A1-0CCE-4815-9668-383D7DE7D8B4}" type="slidenum">
              <a:rPr lang="en-US" noProof="0" smtClean="0"/>
              <a:pPr/>
              <a:t>‹#›</a:t>
            </a:fld>
            <a:endParaRPr lang="en-US" noProof="0" dirty="0"/>
          </a:p>
        </p:txBody>
      </p:sp>
      <p:sp>
        <p:nvSpPr>
          <p:cNvPr id="4" name="Fußzeilenplatzhalter 3">
            <a:extLst>
              <a:ext uri="{FF2B5EF4-FFF2-40B4-BE49-F238E27FC236}">
                <a16:creationId xmlns:a16="http://schemas.microsoft.com/office/drawing/2014/main" id="{D2D69535-DE7B-40DD-8435-E3F7BD6DB362}"/>
              </a:ext>
            </a:extLst>
          </p:cNvPr>
          <p:cNvSpPr>
            <a:spLocks noGrp="1"/>
          </p:cNvSpPr>
          <p:nvPr>
            <p:ph type="ftr" sz="quarter" idx="3"/>
          </p:nvPr>
        </p:nvSpPr>
        <p:spPr bwMode="gray">
          <a:xfrm>
            <a:off x="263352" y="6489352"/>
            <a:ext cx="4680000" cy="108000"/>
          </a:xfrm>
          <a:prstGeom prst="rect">
            <a:avLst/>
          </a:prstGeom>
        </p:spPr>
        <p:txBody>
          <a:bodyPr vert="horz" lIns="0" tIns="0" rIns="0" bIns="0" rtlCol="0" anchor="ctr"/>
          <a:lstStyle>
            <a:lvl1pPr algn="l">
              <a:defRPr sz="800">
                <a:solidFill>
                  <a:schemeClr val="tx1"/>
                </a:solidFill>
                <a:latin typeface="+mn-lt"/>
              </a:defRPr>
            </a:lvl1pPr>
          </a:lstStyle>
          <a:p>
            <a:r>
              <a:rPr lang="en-US" dirty="0"/>
              <a:t>Footnote: Please insert appropriate company</a:t>
            </a:r>
            <a:endParaRPr lang="de-DE" dirty="0"/>
          </a:p>
        </p:txBody>
      </p:sp>
      <p:sp>
        <p:nvSpPr>
          <p:cNvPr id="5" name="MSIPCMContentMarking" descr="{&quot;HashCode&quot;:25983820,&quot;Placement&quot;:&quot;Header&quot;,&quot;Top&quot;:0.0,&quot;Left&quot;:0.0,&quot;SlideWidth&quot;:960,&quot;SlideHeight&quot;:540}">
            <a:extLst>
              <a:ext uri="{FF2B5EF4-FFF2-40B4-BE49-F238E27FC236}">
                <a16:creationId xmlns:a16="http://schemas.microsoft.com/office/drawing/2014/main" id="{4263F143-2125-491B-9625-2E4241B15412}"/>
              </a:ext>
            </a:extLst>
          </p:cNvPr>
          <p:cNvSpPr txBox="1"/>
          <p:nvPr userDrawn="1"/>
        </p:nvSpPr>
        <p:spPr>
          <a:xfrm>
            <a:off x="0" y="0"/>
            <a:ext cx="678298" cy="262344"/>
          </a:xfrm>
          <a:prstGeom prst="rect">
            <a:avLst/>
          </a:prstGeom>
        </p:spPr>
        <p:txBody>
          <a:bodyPr vert="horz" wrap="square" lIns="0" tIns="0" rIns="0" bIns="0" rtlCol="0" anchor="ctr" anchorCtr="1">
            <a:noAutofit/>
          </a:bodyPr>
          <a:lstStyle/>
          <a:p>
            <a:pPr algn="l">
              <a:spcBef>
                <a:spcPts val="0"/>
              </a:spcBef>
              <a:spcAft>
                <a:spcPts val="0"/>
              </a:spcAft>
            </a:pPr>
            <a:r>
              <a:rPr lang="en-AU" sz="1000" dirty="0">
                <a:solidFill>
                  <a:srgbClr val="F6A800"/>
                </a:solidFill>
                <a:latin typeface="Calibri" panose="020F0502020204030204" pitchFamily="34" charset="0"/>
              </a:rPr>
              <a:t>Internal</a:t>
            </a:r>
          </a:p>
        </p:txBody>
      </p:sp>
    </p:spTree>
    <p:extLst>
      <p:ext uri="{BB962C8B-B14F-4D97-AF65-F5344CB8AC3E}">
        <p14:creationId xmlns:p14="http://schemas.microsoft.com/office/powerpoint/2010/main" val="1132894697"/>
      </p:ext>
    </p:extLst>
  </p:cSld>
  <p:clrMap bg1="lt1" tx1="dk1" bg2="lt2" tx2="dk2" accent1="accent1" accent2="accent2" accent3="accent3" accent4="accent4" accent5="accent5" accent6="accent6" hlink="hlink" folHlink="folHlink"/>
  <p:sldLayoutIdLst>
    <p:sldLayoutId id="2147483681" r:id="rId1"/>
    <p:sldLayoutId id="2147483649" r:id="rId2"/>
    <p:sldLayoutId id="2147483679" r:id="rId3"/>
    <p:sldLayoutId id="2147483672" r:id="rId4"/>
    <p:sldLayoutId id="2147483657" r:id="rId5"/>
    <p:sldLayoutId id="2147483650" r:id="rId6"/>
    <p:sldLayoutId id="2147483652" r:id="rId7"/>
    <p:sldLayoutId id="2147483669" r:id="rId8"/>
    <p:sldLayoutId id="2147483666" r:id="rId9"/>
    <p:sldLayoutId id="2147483673" r:id="rId10"/>
    <p:sldLayoutId id="2147483654" r:id="rId11"/>
    <p:sldLayoutId id="2147483674" r:id="rId12"/>
    <p:sldLayoutId id="2147483670" r:id="rId13"/>
    <p:sldLayoutId id="2147483683" r:id="rId14"/>
    <p:sldLayoutId id="2147483682" r:id="rId15"/>
    <p:sldLayoutId id="2147483659" r:id="rId16"/>
    <p:sldLayoutId id="2147483664" r:id="rId17"/>
    <p:sldLayoutId id="2147483661" r:id="rId18"/>
    <p:sldLayoutId id="2147483660" r:id="rId19"/>
    <p:sldLayoutId id="2147483655" r:id="rId20"/>
    <p:sldLayoutId id="2147483680" r:id="rId21"/>
    <p:sldLayoutId id="2147483686" r:id="rId22"/>
    <p:sldLayoutId id="2147483668" r:id="rId23"/>
    <p:sldLayoutId id="2147483685" r:id="rId24"/>
    <p:sldLayoutId id="2147483684" r:id="rId25"/>
    <p:sldLayoutId id="2147483675" r:id="rId26"/>
    <p:sldLayoutId id="2147483688" r:id="rId27"/>
  </p:sldLayoutIdLst>
  <p:hf hdr="0" dt="0"/>
  <p:txStyles>
    <p:titleStyle>
      <a:lvl1pPr algn="l" defTabSz="914400" rtl="0" eaLnBrk="1" latinLnBrk="0" hangingPunct="1">
        <a:lnSpc>
          <a:spcPct val="80000"/>
        </a:lnSpc>
        <a:spcBef>
          <a:spcPct val="0"/>
        </a:spcBef>
        <a:buNone/>
        <a:defRPr sz="3600" kern="1200" cap="none" baseline="0">
          <a:solidFill>
            <a:schemeClr val="accent1"/>
          </a:solidFill>
          <a:latin typeface="+mj-lt"/>
          <a:ea typeface="+mj-ea"/>
          <a:cs typeface="+mj-cs"/>
        </a:defRPr>
      </a:lvl1pPr>
    </p:titleStyle>
    <p:bodyStyle>
      <a:lvl1pPr marL="0" indent="0" algn="l" defTabSz="914400" rtl="0" eaLnBrk="1" latinLnBrk="0" hangingPunct="1">
        <a:spcBef>
          <a:spcPts val="0"/>
        </a:spcBef>
        <a:spcAft>
          <a:spcPts val="600"/>
        </a:spcAft>
        <a:buFont typeface="Arial" panose="020B0604020202020204" pitchFamily="34" charset="0"/>
        <a:buNone/>
        <a:defRPr sz="1600" kern="1200">
          <a:solidFill>
            <a:schemeClr val="tx1"/>
          </a:solidFill>
          <a:latin typeface="+mj-lt"/>
          <a:ea typeface="+mn-ea"/>
          <a:cs typeface="+mn-cs"/>
        </a:defRPr>
      </a:lvl1pPr>
      <a:lvl2pPr marL="0" indent="0" algn="l" defTabSz="914400" rtl="0" eaLnBrk="1" latinLnBrk="0" hangingPunct="1">
        <a:spcBef>
          <a:spcPts val="0"/>
        </a:spcBef>
        <a:buFont typeface="Arial" panose="020B0604020202020204" pitchFamily="34" charset="0"/>
        <a:buNone/>
        <a:defRPr sz="1600" kern="1200">
          <a:solidFill>
            <a:schemeClr val="tx1"/>
          </a:solidFill>
          <a:latin typeface="+mn-lt"/>
          <a:ea typeface="+mn-ea"/>
          <a:cs typeface="+mn-cs"/>
        </a:defRPr>
      </a:lvl2pPr>
      <a:lvl3pPr marL="180975" indent="-180975" algn="l" defTabSz="914400" rtl="0" eaLnBrk="1" latinLnBrk="0" hangingPunct="1">
        <a:spcBef>
          <a:spcPts val="0"/>
        </a:spcBef>
        <a:buFont typeface="Symbol" panose="05050102010706020507" pitchFamily="18" charset="2"/>
        <a:buChar char="-"/>
        <a:defRPr sz="1600" kern="1200">
          <a:solidFill>
            <a:schemeClr val="tx1"/>
          </a:solidFill>
          <a:latin typeface="+mn-lt"/>
          <a:ea typeface="+mn-ea"/>
          <a:cs typeface="+mn-cs"/>
        </a:defRPr>
      </a:lvl3pPr>
      <a:lvl4pPr marL="361950" indent="-180975" algn="l" defTabSz="914400" rtl="0" eaLnBrk="1" latinLnBrk="0" hangingPunct="1">
        <a:spcBef>
          <a:spcPts val="0"/>
        </a:spcBef>
        <a:buFont typeface="Symbol" panose="05050102010706020507" pitchFamily="18" charset="2"/>
        <a:buChar char="-"/>
        <a:defRPr sz="1600" kern="1200">
          <a:solidFill>
            <a:schemeClr val="tx1"/>
          </a:solidFill>
          <a:latin typeface="+mn-lt"/>
          <a:ea typeface="+mn-ea"/>
          <a:cs typeface="+mn-cs"/>
        </a:defRPr>
      </a:lvl4pPr>
      <a:lvl5pPr marL="542925" indent="-180975" algn="l" defTabSz="914400" rtl="0" eaLnBrk="1" latinLnBrk="0" hangingPunct="1">
        <a:spcBef>
          <a:spcPts val="0"/>
        </a:spcBef>
        <a:buFont typeface="Symbol" panose="05050102010706020507" pitchFamily="18" charset="2"/>
        <a:buChar char="-"/>
        <a:defRPr sz="1600" kern="1200">
          <a:solidFill>
            <a:schemeClr val="tx1"/>
          </a:solidFill>
          <a:latin typeface="+mn-lt"/>
          <a:ea typeface="+mn-ea"/>
          <a:cs typeface="+mn-cs"/>
        </a:defRPr>
      </a:lvl5pPr>
      <a:lvl6pPr marL="714375" indent="-171450" algn="l" defTabSz="914400" rtl="0" eaLnBrk="1" latinLnBrk="0" hangingPunct="1">
        <a:spcBef>
          <a:spcPts val="0"/>
        </a:spcBef>
        <a:buFont typeface="Symbol" panose="05050102010706020507" pitchFamily="18" charset="2"/>
        <a:buChar char="-"/>
        <a:defRPr sz="1600" kern="1200">
          <a:solidFill>
            <a:schemeClr val="tx1"/>
          </a:solidFill>
          <a:latin typeface="+mn-lt"/>
          <a:ea typeface="+mn-ea"/>
          <a:cs typeface="+mn-cs"/>
        </a:defRPr>
      </a:lvl6pPr>
      <a:lvl7pPr marL="714375" indent="-171450" algn="l" defTabSz="914400" rtl="0" eaLnBrk="1" latinLnBrk="0" hangingPunct="1">
        <a:spcBef>
          <a:spcPts val="0"/>
        </a:spcBef>
        <a:buFont typeface="Symbol" panose="05050102010706020507" pitchFamily="18" charset="2"/>
        <a:buChar char="-"/>
        <a:defRPr sz="1600" kern="1200">
          <a:solidFill>
            <a:schemeClr val="tx1"/>
          </a:solidFill>
          <a:latin typeface="+mn-lt"/>
          <a:ea typeface="+mn-ea"/>
          <a:cs typeface="+mn-cs"/>
        </a:defRPr>
      </a:lvl7pPr>
      <a:lvl8pPr marL="714375" indent="-171450" algn="l" defTabSz="914400" rtl="0" eaLnBrk="1" latinLnBrk="0" hangingPunct="1">
        <a:spcBef>
          <a:spcPts val="0"/>
        </a:spcBef>
        <a:buFont typeface="Symbol" panose="05050102010706020507" pitchFamily="18" charset="2"/>
        <a:buChar char="-"/>
        <a:defRPr sz="1600" kern="1200">
          <a:solidFill>
            <a:schemeClr val="tx1"/>
          </a:solidFill>
          <a:latin typeface="+mn-lt"/>
          <a:ea typeface="+mn-ea"/>
          <a:cs typeface="+mn-cs"/>
        </a:defRPr>
      </a:lvl8pPr>
      <a:lvl9pPr marL="714375" indent="-171450" algn="l" defTabSz="914400" rtl="0" eaLnBrk="1" latinLnBrk="0" hangingPunct="1">
        <a:spcBef>
          <a:spcPts val="0"/>
        </a:spcBef>
        <a:buFont typeface="Symbol" panose="05050102010706020507" pitchFamily="18" charset="2"/>
        <a:buChar char="-"/>
        <a:defRPr sz="16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11.xml"/><Relationship Id="rId5" Type="http://schemas.openxmlformats.org/officeDocument/2006/relationships/image" Target="../media/image28.jpe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tags" Target="../tags/tag6.xml"/><Relationship Id="rId7" Type="http://schemas.openxmlformats.org/officeDocument/2006/relationships/notesSlide" Target="../notesSlides/notesSlide6.xml"/><Relationship Id="rId2" Type="http://schemas.openxmlformats.org/officeDocument/2006/relationships/tags" Target="../tags/tag5.xml"/><Relationship Id="rId1" Type="http://schemas.openxmlformats.org/officeDocument/2006/relationships/vmlDrawing" Target="../drawings/vmlDrawing5.vml"/><Relationship Id="rId6" Type="http://schemas.openxmlformats.org/officeDocument/2006/relationships/slideLayout" Target="../slideLayouts/slideLayout11.xml"/><Relationship Id="rId5" Type="http://schemas.openxmlformats.org/officeDocument/2006/relationships/tags" Target="../tags/tag8.xml"/><Relationship Id="rId10" Type="http://schemas.openxmlformats.org/officeDocument/2006/relationships/image" Target="../media/image31.emf"/><Relationship Id="rId4" Type="http://schemas.openxmlformats.org/officeDocument/2006/relationships/tags" Target="../tags/tag7.xml"/><Relationship Id="rId9"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9.xml"/><Relationship Id="rId1" Type="http://schemas.openxmlformats.org/officeDocument/2006/relationships/vmlDrawing" Target="../drawings/vmlDrawing6.vml"/><Relationship Id="rId5" Type="http://schemas.openxmlformats.org/officeDocument/2006/relationships/image" Target="../media/image5.emf"/><Relationship Id="rId4" Type="http://schemas.openxmlformats.org/officeDocument/2006/relationships/oleObject" Target="../embeddings/oleObject6.bin"/></Relationships>
</file>

<file path=ppt/slides/_rels/slide17.xml.rels><?xml version="1.0" encoding="UTF-8" standalone="yes"?>
<Relationships xmlns="http://schemas.openxmlformats.org/package/2006/relationships"><Relationship Id="rId3" Type="http://schemas.openxmlformats.org/officeDocument/2006/relationships/hyperlink" Target="https://youtu.be/7FRIFqkjXk0" TargetMode="External"/><Relationship Id="rId2" Type="http://schemas.openxmlformats.org/officeDocument/2006/relationships/hyperlink" Target="https://youtu.be/w9khPkyyxp0" TargetMode="External"/><Relationship Id="rId1" Type="http://schemas.openxmlformats.org/officeDocument/2006/relationships/slideLayout" Target="../slideLayouts/slideLayout11.xml"/><Relationship Id="rId5" Type="http://schemas.openxmlformats.org/officeDocument/2006/relationships/hyperlink" Target="https://youtu.be/MsitcuR-rwI" TargetMode="External"/><Relationship Id="rId4" Type="http://schemas.openxmlformats.org/officeDocument/2006/relationships/hyperlink" Target="https://youtu.be/cyUNKBFFO94"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10.xml"/><Relationship Id="rId1" Type="http://schemas.openxmlformats.org/officeDocument/2006/relationships/vmlDrawing" Target="../drawings/vmlDrawing7.vml"/><Relationship Id="rId6" Type="http://schemas.openxmlformats.org/officeDocument/2006/relationships/image" Target="../media/image35.jpeg"/><Relationship Id="rId5" Type="http://schemas.openxmlformats.org/officeDocument/2006/relationships/image" Target="../media/image5.emf"/><Relationship Id="rId4" Type="http://schemas.openxmlformats.org/officeDocument/2006/relationships/oleObject" Target="../embeddings/oleObject7.bin"/></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36.jpeg"/><Relationship Id="rId2" Type="http://schemas.openxmlformats.org/officeDocument/2006/relationships/tags" Target="../tags/tag11.xml"/><Relationship Id="rId1" Type="http://schemas.openxmlformats.org/officeDocument/2006/relationships/vmlDrawing" Target="../drawings/vmlDrawing8.vml"/><Relationship Id="rId6" Type="http://schemas.openxmlformats.org/officeDocument/2006/relationships/image" Target="../media/image5.emf"/><Relationship Id="rId5" Type="http://schemas.openxmlformats.org/officeDocument/2006/relationships/oleObject" Target="../embeddings/oleObject8.bin"/><Relationship Id="rId4" Type="http://schemas.openxmlformats.org/officeDocument/2006/relationships/notesSlide" Target="../notesSlides/notesSlide8.xml"/></Relationships>
</file>

<file path=ppt/slides/_rels/slide2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Layout" Target="../slideLayouts/slideLayout11.xml"/><Relationship Id="rId7" Type="http://schemas.openxmlformats.org/officeDocument/2006/relationships/image" Target="../media/image38.png"/><Relationship Id="rId2" Type="http://schemas.openxmlformats.org/officeDocument/2006/relationships/tags" Target="../tags/tag12.xml"/><Relationship Id="rId1" Type="http://schemas.openxmlformats.org/officeDocument/2006/relationships/vmlDrawing" Target="../drawings/vmlDrawing9.vml"/><Relationship Id="rId6" Type="http://schemas.openxmlformats.org/officeDocument/2006/relationships/image" Target="../media/image37.png"/><Relationship Id="rId5" Type="http://schemas.openxmlformats.org/officeDocument/2006/relationships/image" Target="../media/image5.emf"/><Relationship Id="rId4" Type="http://schemas.openxmlformats.org/officeDocument/2006/relationships/oleObject" Target="../embeddings/oleObject9.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11.xml"/><Relationship Id="rId7" Type="http://schemas.openxmlformats.org/officeDocument/2006/relationships/image" Target="../media/image6.jpe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oleObject" Target="../embeddings/oleObject1.bin"/><Relationship Id="rId4" Type="http://schemas.openxmlformats.org/officeDocument/2006/relationships/notesSlide" Target="../notesSlides/notesSlide2.xml"/><Relationship Id="rId9"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9.png"/><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oleObject2.bin"/><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11.xml"/><Relationship Id="rId7" Type="http://schemas.openxmlformats.org/officeDocument/2006/relationships/image" Target="../media/image10.jpeg"/><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5.emf"/><Relationship Id="rId5" Type="http://schemas.openxmlformats.org/officeDocument/2006/relationships/oleObject" Target="../embeddings/oleObject3.bin"/><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3" Type="http://schemas.openxmlformats.org/officeDocument/2006/relationships/slideLayout" Target="../slideLayouts/slideLayout11.xml"/><Relationship Id="rId7" Type="http://schemas.openxmlformats.org/officeDocument/2006/relationships/image" Target="../media/image12.jpeg"/><Relationship Id="rId12" Type="http://schemas.openxmlformats.org/officeDocument/2006/relationships/image" Target="../media/image17.jpeg"/><Relationship Id="rId17" Type="http://schemas.openxmlformats.org/officeDocument/2006/relationships/hyperlink" Target="http://www.youtube.com/watch?v=DMtHs_h5VAg&amp;feature=youtu.be" TargetMode="External"/><Relationship Id="rId2" Type="http://schemas.openxmlformats.org/officeDocument/2006/relationships/tags" Target="../tags/tag4.xml"/><Relationship Id="rId16" Type="http://schemas.openxmlformats.org/officeDocument/2006/relationships/image" Target="../media/image21.png"/><Relationship Id="rId1" Type="http://schemas.openxmlformats.org/officeDocument/2006/relationships/vmlDrawing" Target="../drawings/vmlDrawing4.vml"/><Relationship Id="rId6" Type="http://schemas.openxmlformats.org/officeDocument/2006/relationships/image" Target="../media/image5.emf"/><Relationship Id="rId11" Type="http://schemas.openxmlformats.org/officeDocument/2006/relationships/image" Target="../media/image16.jpeg"/><Relationship Id="rId5" Type="http://schemas.openxmlformats.org/officeDocument/2006/relationships/oleObject" Target="../embeddings/oleObject4.bin"/><Relationship Id="rId15" Type="http://schemas.openxmlformats.org/officeDocument/2006/relationships/image" Target="../media/image20.jpeg"/><Relationship Id="rId10" Type="http://schemas.openxmlformats.org/officeDocument/2006/relationships/image" Target="../media/image15.jpeg"/><Relationship Id="rId4" Type="http://schemas.openxmlformats.org/officeDocument/2006/relationships/notesSlide" Target="../notesSlides/notesSlide5.xml"/><Relationship Id="rId9" Type="http://schemas.openxmlformats.org/officeDocument/2006/relationships/image" Target="../media/image14.jpeg"/><Relationship Id="rId1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11.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3449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807C1EE-FE87-46E8-BD1C-28361B24EAB6}"/>
              </a:ext>
            </a:extLst>
          </p:cNvPr>
          <p:cNvSpPr>
            <a:spLocks noGrp="1"/>
          </p:cNvSpPr>
          <p:nvPr>
            <p:ph type="title"/>
          </p:nvPr>
        </p:nvSpPr>
        <p:spPr/>
        <p:txBody>
          <a:bodyPr/>
          <a:lstStyle/>
          <a:p>
            <a:r>
              <a:rPr lang="en-AU" dirty="0"/>
              <a:t>When to deploy Dräger PARAT 7500</a:t>
            </a:r>
            <a:br>
              <a:rPr lang="en-AU" dirty="0"/>
            </a:br>
            <a:r>
              <a:rPr lang="en-AU" sz="3200" dirty="0"/>
              <a:t>Scenario 1 – Vehicle Fire Overrun  </a:t>
            </a:r>
            <a:endParaRPr lang="en-AU" dirty="0"/>
          </a:p>
        </p:txBody>
      </p:sp>
      <p:sp>
        <p:nvSpPr>
          <p:cNvPr id="3" name="Slide Number Placeholder 2">
            <a:extLst>
              <a:ext uri="{FF2B5EF4-FFF2-40B4-BE49-F238E27FC236}">
                <a16:creationId xmlns:a16="http://schemas.microsoft.com/office/drawing/2014/main" id="{6ACE5647-2DDE-4823-9FB0-0E41B8468368}"/>
              </a:ext>
            </a:extLst>
          </p:cNvPr>
          <p:cNvSpPr>
            <a:spLocks noGrp="1"/>
          </p:cNvSpPr>
          <p:nvPr>
            <p:ph type="sldNum" sz="quarter" idx="12"/>
          </p:nvPr>
        </p:nvSpPr>
        <p:spPr/>
        <p:txBody>
          <a:bodyPr/>
          <a:lstStyle/>
          <a:p>
            <a:fld id="{CE82B8A1-0CCE-4815-9668-383D7DE7D8B4}" type="slidenum">
              <a:rPr lang="en-US" noProof="0" smtClean="0"/>
              <a:pPr/>
              <a:t>10</a:t>
            </a:fld>
            <a:endParaRPr lang="en-US" noProof="0" dirty="0"/>
          </a:p>
        </p:txBody>
      </p:sp>
      <p:pic>
        <p:nvPicPr>
          <p:cNvPr id="19" name="Picture 18" descr="A picture containing text&#10;&#10;Description automatically generated">
            <a:extLst>
              <a:ext uri="{FF2B5EF4-FFF2-40B4-BE49-F238E27FC236}">
                <a16:creationId xmlns:a16="http://schemas.microsoft.com/office/drawing/2014/main" id="{89B8268B-9377-4B29-A3C2-5C3753B2D6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532007">
            <a:off x="5128391" y="4101079"/>
            <a:ext cx="4183674" cy="2256241"/>
          </a:xfrm>
          <a:prstGeom prst="rect">
            <a:avLst/>
          </a:prstGeom>
        </p:spPr>
      </p:pic>
      <p:pic>
        <p:nvPicPr>
          <p:cNvPr id="10" name="Picture 9" descr="Diagram&#10;&#10;Description automatically generated">
            <a:extLst>
              <a:ext uri="{FF2B5EF4-FFF2-40B4-BE49-F238E27FC236}">
                <a16:creationId xmlns:a16="http://schemas.microsoft.com/office/drawing/2014/main" id="{16336112-369F-4AC4-9072-252D4B16C5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500811">
            <a:off x="5970134" y="3466327"/>
            <a:ext cx="4039910" cy="1750083"/>
          </a:xfrm>
          <a:prstGeom prst="rect">
            <a:avLst/>
          </a:prstGeom>
        </p:spPr>
      </p:pic>
      <p:sp>
        <p:nvSpPr>
          <p:cNvPr id="11" name="TextBox 10">
            <a:extLst>
              <a:ext uri="{FF2B5EF4-FFF2-40B4-BE49-F238E27FC236}">
                <a16:creationId xmlns:a16="http://schemas.microsoft.com/office/drawing/2014/main" id="{68927B54-F4EA-4421-A076-F0B51E900A8A}"/>
              </a:ext>
            </a:extLst>
          </p:cNvPr>
          <p:cNvSpPr txBox="1"/>
          <p:nvPr/>
        </p:nvSpPr>
        <p:spPr>
          <a:xfrm>
            <a:off x="588393" y="1825062"/>
            <a:ext cx="5259166" cy="3692170"/>
          </a:xfrm>
          <a:prstGeom prst="rect">
            <a:avLst/>
          </a:prstGeom>
        </p:spPr>
        <p:txBody>
          <a:bodyPr wrap="square" lIns="0" tIns="0" rIns="0" bIns="0" rtlCol="0">
            <a:noAutofit/>
          </a:bodyPr>
          <a:lstStyle/>
          <a:p>
            <a:pPr marL="285750" indent="-285750" algn="l">
              <a:buFont typeface="Arial" panose="020B0604020202020204" pitchFamily="34" charset="0"/>
              <a:buChar char="•"/>
            </a:pPr>
            <a:r>
              <a:rPr lang="en-AU" sz="1600" dirty="0"/>
              <a:t>Vehicle Impacted by embers and then direct flame. </a:t>
            </a:r>
          </a:p>
          <a:p>
            <a:pPr marL="285750" indent="-285750" algn="l">
              <a:buFont typeface="Arial" panose="020B0604020202020204" pitchFamily="34" charset="0"/>
              <a:buChar char="•"/>
            </a:pPr>
            <a:endParaRPr lang="en-AU" sz="1600" dirty="0"/>
          </a:p>
          <a:p>
            <a:pPr marL="285750" indent="-285750" algn="l">
              <a:buFont typeface="Arial" panose="020B0604020202020204" pitchFamily="34" charset="0"/>
              <a:buChar char="•"/>
            </a:pPr>
            <a:r>
              <a:rPr lang="en-AU" sz="1600" dirty="0"/>
              <a:t>Crew send Emergency Radio message deploy their Dräger PARAT 7500 while sheltering in the vehicle for shelter during flame impact. </a:t>
            </a:r>
          </a:p>
          <a:p>
            <a:pPr marL="285750" indent="-285750" algn="l">
              <a:buFont typeface="Arial" panose="020B0604020202020204" pitchFamily="34" charset="0"/>
              <a:buChar char="•"/>
            </a:pPr>
            <a:endParaRPr lang="en-AU" sz="1600" dirty="0"/>
          </a:p>
          <a:p>
            <a:pPr marL="285750" indent="-285750" algn="l">
              <a:buFont typeface="Arial" panose="020B0604020202020204" pitchFamily="34" charset="0"/>
              <a:buChar char="•"/>
            </a:pPr>
            <a:r>
              <a:rPr lang="en-AU" sz="1600" dirty="0"/>
              <a:t>Crew is protected from the potential for the materials of the vehicle that would off gas while being impacted by the fire</a:t>
            </a:r>
          </a:p>
          <a:p>
            <a:pPr marL="285750" indent="-285750" algn="l">
              <a:buFont typeface="Arial" panose="020B0604020202020204" pitchFamily="34" charset="0"/>
              <a:buChar char="•"/>
            </a:pPr>
            <a:endParaRPr lang="en-AU" sz="1600" dirty="0"/>
          </a:p>
          <a:p>
            <a:pPr marL="285750" indent="-285750">
              <a:buFont typeface="Arial" panose="020B0604020202020204" pitchFamily="34" charset="0"/>
              <a:buChar char="•"/>
            </a:pPr>
            <a:r>
              <a:rPr lang="en-AU" sz="1600" dirty="0"/>
              <a:t>Once the fire has passed the vehicle the crew can leave the vehicle while wearing the </a:t>
            </a:r>
            <a:r>
              <a:rPr lang="en-AU" sz="1600" dirty="0">
                <a:solidFill>
                  <a:srgbClr val="1E1E1E"/>
                </a:solidFill>
              </a:rPr>
              <a:t>Dräger PARAT 7500 protecting them from CO and protection from smoke from the burning vehicle. </a:t>
            </a:r>
          </a:p>
          <a:p>
            <a:pPr marL="285750" indent="-285750">
              <a:buFont typeface="Arial" panose="020B0604020202020204" pitchFamily="34" charset="0"/>
              <a:buChar char="•"/>
            </a:pPr>
            <a:endParaRPr lang="en-AU" sz="1600" dirty="0">
              <a:solidFill>
                <a:srgbClr val="1E1E1E"/>
              </a:solidFill>
            </a:endParaRPr>
          </a:p>
          <a:p>
            <a:endParaRPr lang="en-AU" sz="1600" dirty="0"/>
          </a:p>
          <a:p>
            <a:pPr algn="l"/>
            <a:r>
              <a:rPr lang="en-AU" sz="1600" dirty="0"/>
              <a:t> </a:t>
            </a:r>
          </a:p>
        </p:txBody>
      </p:sp>
      <p:pic>
        <p:nvPicPr>
          <p:cNvPr id="32770" name="Picture 2" descr="NSW bushfires: Nowra firefighters describe their slim escape | Daily  Telegraph">
            <a:extLst>
              <a:ext uri="{FF2B5EF4-FFF2-40B4-BE49-F238E27FC236}">
                <a16:creationId xmlns:a16="http://schemas.microsoft.com/office/drawing/2014/main" id="{53967E98-973E-4083-99CB-F0C1A701FCF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89709" y="3501008"/>
            <a:ext cx="1979712" cy="1484784"/>
          </a:xfrm>
          <a:prstGeom prst="rect">
            <a:avLst/>
          </a:prstGeom>
          <a:noFill/>
          <a:extLst>
            <a:ext uri="{909E8E84-426E-40DD-AFC4-6F175D3DCCD1}">
              <a14:hiddenFill xmlns:a14="http://schemas.microsoft.com/office/drawing/2010/main">
                <a:solidFill>
                  <a:srgbClr val="FFFFFF"/>
                </a:solidFill>
              </a14:hiddenFill>
            </a:ext>
          </a:extLst>
        </p:spPr>
      </p:pic>
      <p:pic>
        <p:nvPicPr>
          <p:cNvPr id="32772" name="Picture 4" descr="The charred shell of a $350,000 CFA truck near Belgrave Heights.  The tanker  was able to protect three firefighters from an out-of-control bushfire as it burnt over them.">
            <a:extLst>
              <a:ext uri="{FF2B5EF4-FFF2-40B4-BE49-F238E27FC236}">
                <a16:creationId xmlns:a16="http://schemas.microsoft.com/office/drawing/2014/main" id="{2CA0D86D-75F2-452C-96FF-FF893A5C56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90089" y="1051513"/>
            <a:ext cx="3888432" cy="2187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82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10BB9-5617-4AC3-9631-9EE3428FC183}"/>
              </a:ext>
            </a:extLst>
          </p:cNvPr>
          <p:cNvSpPr>
            <a:spLocks noGrp="1"/>
          </p:cNvSpPr>
          <p:nvPr>
            <p:ph type="title"/>
          </p:nvPr>
        </p:nvSpPr>
        <p:spPr>
          <a:xfrm>
            <a:off x="623393" y="548792"/>
            <a:ext cx="8137192" cy="864000"/>
          </a:xfrm>
        </p:spPr>
        <p:txBody>
          <a:bodyPr anchor="t">
            <a:normAutofit/>
          </a:bodyPr>
          <a:lstStyle/>
          <a:p>
            <a:r>
              <a:rPr lang="en-AU" sz="3300" dirty="0"/>
              <a:t>When to deploy Dräger PARAT 7500</a:t>
            </a:r>
            <a:br>
              <a:rPr lang="en-AU" sz="3300" dirty="0"/>
            </a:br>
            <a:r>
              <a:rPr lang="en-AU" sz="3300" dirty="0"/>
              <a:t>Scenario 2 – Protecting Vulnerable People </a:t>
            </a:r>
          </a:p>
        </p:txBody>
      </p:sp>
      <p:sp>
        <p:nvSpPr>
          <p:cNvPr id="3" name="Slide Number Placeholder 2">
            <a:extLst>
              <a:ext uri="{FF2B5EF4-FFF2-40B4-BE49-F238E27FC236}">
                <a16:creationId xmlns:a16="http://schemas.microsoft.com/office/drawing/2014/main" id="{003ECF40-3167-40EB-B747-32DFB0E7AF01}"/>
              </a:ext>
            </a:extLst>
          </p:cNvPr>
          <p:cNvSpPr>
            <a:spLocks noGrp="1"/>
          </p:cNvSpPr>
          <p:nvPr>
            <p:ph type="sldNum" sz="quarter" idx="12"/>
          </p:nvPr>
        </p:nvSpPr>
        <p:spPr>
          <a:xfrm>
            <a:off x="11424592" y="6489352"/>
            <a:ext cx="504454" cy="108000"/>
          </a:xfrm>
        </p:spPr>
        <p:txBody>
          <a:bodyPr anchor="ctr">
            <a:normAutofit/>
          </a:bodyPr>
          <a:lstStyle/>
          <a:p>
            <a:pPr>
              <a:lnSpc>
                <a:spcPct val="90000"/>
              </a:lnSpc>
              <a:spcAft>
                <a:spcPts val="600"/>
              </a:spcAft>
            </a:pPr>
            <a:fld id="{CE82B8A1-0CCE-4815-9668-383D7DE7D8B4}" type="slidenum">
              <a:rPr lang="en-US" sz="700" noProof="0" smtClean="0"/>
              <a:pPr>
                <a:lnSpc>
                  <a:spcPct val="90000"/>
                </a:lnSpc>
                <a:spcAft>
                  <a:spcPts val="600"/>
                </a:spcAft>
              </a:pPr>
              <a:t>11</a:t>
            </a:fld>
            <a:endParaRPr lang="en-US" sz="700" noProof="0" dirty="0"/>
          </a:p>
        </p:txBody>
      </p:sp>
      <p:sp>
        <p:nvSpPr>
          <p:cNvPr id="71" name="Content Placeholder 3">
            <a:extLst>
              <a:ext uri="{FF2B5EF4-FFF2-40B4-BE49-F238E27FC236}">
                <a16:creationId xmlns:a16="http://schemas.microsoft.com/office/drawing/2014/main" id="{83F27DDE-877B-1567-1531-8EAD286158D9}"/>
              </a:ext>
            </a:extLst>
          </p:cNvPr>
          <p:cNvSpPr>
            <a:spLocks noGrp="1"/>
          </p:cNvSpPr>
          <p:nvPr>
            <p:ph sz="quarter" idx="13"/>
          </p:nvPr>
        </p:nvSpPr>
        <p:spPr>
          <a:xfrm>
            <a:off x="602972" y="1773721"/>
            <a:ext cx="5256000" cy="4535487"/>
          </a:xfrm>
        </p:spPr>
        <p:txBody>
          <a:bodyPr/>
          <a:lstStyle/>
          <a:p>
            <a:r>
              <a:rPr lang="en-AU" dirty="0"/>
              <a:t>Dräger PARAT 7500 could be deployed to support vulnerable people who are affected by heavy smoke due to the bushfires impacting on communities .</a:t>
            </a:r>
          </a:p>
          <a:p>
            <a:endParaRPr lang="en-AU" dirty="0"/>
          </a:p>
          <a:p>
            <a:r>
              <a:rPr lang="en-AU" dirty="0"/>
              <a:t>This could be deployed for people with respiratory conditions such as asthma providing them protection against the particulates and the gasses within the smoke </a:t>
            </a:r>
            <a:endParaRPr lang="en-US" dirty="0"/>
          </a:p>
        </p:txBody>
      </p:sp>
      <p:pic>
        <p:nvPicPr>
          <p:cNvPr id="29698" name="Picture 2" descr="As Australia's wildfires rage, health concerns mount among experts and  victims">
            <a:extLst>
              <a:ext uri="{FF2B5EF4-FFF2-40B4-BE49-F238E27FC236}">
                <a16:creationId xmlns:a16="http://schemas.microsoft.com/office/drawing/2014/main" id="{1CA89C6D-2E4B-496A-A397-8FDAB6E8AB6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12608" y="2286791"/>
            <a:ext cx="5256000" cy="3508380"/>
          </a:xfrm>
          <a:prstGeom prst="rect">
            <a:avLst/>
          </a:prstGeom>
          <a:noFill/>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4180775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05CD8-39D5-4810-B144-11B9D0ADD9D5}"/>
              </a:ext>
            </a:extLst>
          </p:cNvPr>
          <p:cNvSpPr>
            <a:spLocks noGrp="1"/>
          </p:cNvSpPr>
          <p:nvPr>
            <p:ph type="title"/>
          </p:nvPr>
        </p:nvSpPr>
        <p:spPr>
          <a:xfrm>
            <a:off x="623393" y="548792"/>
            <a:ext cx="8137192" cy="864000"/>
          </a:xfrm>
        </p:spPr>
        <p:txBody>
          <a:bodyPr anchor="t">
            <a:normAutofit/>
          </a:bodyPr>
          <a:lstStyle/>
          <a:p>
            <a:r>
              <a:rPr lang="en-AU" sz="3300" dirty="0"/>
              <a:t>When to deploy Dräger PARAT 7500</a:t>
            </a:r>
            <a:br>
              <a:rPr lang="en-AU" sz="3300" dirty="0"/>
            </a:br>
            <a:r>
              <a:rPr lang="en-AU" sz="3300" dirty="0"/>
              <a:t>Scenario 3 – Chemical Spills </a:t>
            </a:r>
          </a:p>
        </p:txBody>
      </p:sp>
      <p:sp>
        <p:nvSpPr>
          <p:cNvPr id="3" name="Slide Number Placeholder 2">
            <a:extLst>
              <a:ext uri="{FF2B5EF4-FFF2-40B4-BE49-F238E27FC236}">
                <a16:creationId xmlns:a16="http://schemas.microsoft.com/office/drawing/2014/main" id="{930C0FE5-705A-43F2-ACB9-E785CA3B9BC0}"/>
              </a:ext>
            </a:extLst>
          </p:cNvPr>
          <p:cNvSpPr>
            <a:spLocks noGrp="1"/>
          </p:cNvSpPr>
          <p:nvPr>
            <p:ph type="sldNum" sz="quarter" idx="12"/>
          </p:nvPr>
        </p:nvSpPr>
        <p:spPr>
          <a:xfrm>
            <a:off x="11424592" y="6489352"/>
            <a:ext cx="504454" cy="108000"/>
          </a:xfrm>
        </p:spPr>
        <p:txBody>
          <a:bodyPr anchor="ctr">
            <a:normAutofit/>
          </a:bodyPr>
          <a:lstStyle/>
          <a:p>
            <a:pPr>
              <a:lnSpc>
                <a:spcPct val="90000"/>
              </a:lnSpc>
              <a:spcAft>
                <a:spcPts val="600"/>
              </a:spcAft>
            </a:pPr>
            <a:fld id="{CE82B8A1-0CCE-4815-9668-383D7DE7D8B4}" type="slidenum">
              <a:rPr lang="en-US" sz="700" noProof="0" smtClean="0"/>
              <a:pPr>
                <a:lnSpc>
                  <a:spcPct val="90000"/>
                </a:lnSpc>
                <a:spcAft>
                  <a:spcPts val="600"/>
                </a:spcAft>
              </a:pPr>
              <a:t>12</a:t>
            </a:fld>
            <a:endParaRPr lang="en-US" sz="700" noProof="0" dirty="0"/>
          </a:p>
        </p:txBody>
      </p:sp>
      <p:sp>
        <p:nvSpPr>
          <p:cNvPr id="5" name="Content Placeholder 4">
            <a:extLst>
              <a:ext uri="{FF2B5EF4-FFF2-40B4-BE49-F238E27FC236}">
                <a16:creationId xmlns:a16="http://schemas.microsoft.com/office/drawing/2014/main" id="{57ACA338-294E-477A-A8EE-0B703A75755C}"/>
              </a:ext>
            </a:extLst>
          </p:cNvPr>
          <p:cNvSpPr>
            <a:spLocks noGrp="1"/>
          </p:cNvSpPr>
          <p:nvPr>
            <p:ph sz="quarter" idx="13"/>
          </p:nvPr>
        </p:nvSpPr>
        <p:spPr>
          <a:xfrm>
            <a:off x="623888" y="1773238"/>
            <a:ext cx="5256000" cy="4535487"/>
          </a:xfrm>
        </p:spPr>
        <p:txBody>
          <a:bodyPr>
            <a:normAutofit/>
          </a:bodyPr>
          <a:lstStyle/>
          <a:p>
            <a:r>
              <a:rPr lang="en-AU" dirty="0"/>
              <a:t>It's not uncommon for Rural Fire Brigades to be called to unknown incidents to later find that there are chemical spills or incidents with unknown hazardous substances.</a:t>
            </a:r>
          </a:p>
          <a:p>
            <a:endParaRPr lang="en-AU" dirty="0"/>
          </a:p>
          <a:p>
            <a:r>
              <a:rPr lang="en-AU" dirty="0"/>
              <a:t>The Dräger PARAT 7500 could be deployed to protect the  firefighter from the effects of the chemicals while they are returning to a safe place some distance away from the incident.</a:t>
            </a:r>
          </a:p>
        </p:txBody>
      </p:sp>
      <p:pic>
        <p:nvPicPr>
          <p:cNvPr id="30722" name="Picture 2" descr="See the source image">
            <a:extLst>
              <a:ext uri="{FF2B5EF4-FFF2-40B4-BE49-F238E27FC236}">
                <a16:creationId xmlns:a16="http://schemas.microsoft.com/office/drawing/2014/main" id="{3A22FD97-F586-4446-A771-C649624DCC4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896" r="7041" b="2"/>
          <a:stretch/>
        </p:blipFill>
        <p:spPr bwMode="auto">
          <a:xfrm>
            <a:off x="6312608" y="1773238"/>
            <a:ext cx="5256000" cy="4535487"/>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140499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27" descr="C:\Users\johnssu\AppData\Local\Microsoft\Windows\Temporary Internet Files\Content.IE5\B2SF3QAB\D-9089-2014_1000.jpg"/>
          <p:cNvPicPr>
            <a:picLocks noChangeAspect="1" noChangeArrowheads="1"/>
          </p:cNvPicPr>
          <p:nvPr>
            <p:custDataLst>
              <p:tags r:id="rId2"/>
            </p:custDataLst>
          </p:nvPr>
        </p:nvPicPr>
        <p:blipFill rotWithShape="1">
          <a:blip r:embed="rId8">
            <a:extLst>
              <a:ext uri="{28A0092B-C50C-407E-A947-70E740481C1C}">
                <a14:useLocalDpi xmlns:a14="http://schemas.microsoft.com/office/drawing/2010/main" val="0"/>
              </a:ext>
            </a:extLst>
          </a:blip>
          <a:srcRect t="10013" b="10471"/>
          <a:stretch/>
        </p:blipFill>
        <p:spPr bwMode="gray">
          <a:xfrm>
            <a:off x="5159896" y="2204864"/>
            <a:ext cx="6652672" cy="3573016"/>
          </a:xfrm>
          <a:prstGeom prst="rect">
            <a:avLst/>
          </a:prstGeom>
        </p:spPr>
        <p:style>
          <a:lnRef idx="2">
            <a:schemeClr val="dk1"/>
          </a:lnRef>
          <a:fillRef idx="1">
            <a:schemeClr val="lt1"/>
          </a:fillRef>
          <a:effectRef idx="0">
            <a:schemeClr val="dk1"/>
          </a:effectRef>
          <a:fontRef idx="minor">
            <a:schemeClr val="dk1"/>
          </a:fontRef>
        </p:style>
      </p:pic>
      <p:graphicFrame>
        <p:nvGraphicFramePr>
          <p:cNvPr id="7170" name="Objekt 1" hidden="1"/>
          <p:cNvGraphicFramePr>
            <a:graphicFrameLocks noChangeAspect="1"/>
          </p:cNvGraphicFramePr>
          <p:nvPr>
            <p:custDataLst>
              <p:tags r:id="rId3"/>
            </p:custDataLst>
          </p:nvPr>
        </p:nvGraphicFramePr>
        <p:xfrm>
          <a:off x="1144589" y="1589"/>
          <a:ext cx="1587" cy="1587"/>
        </p:xfrm>
        <a:graphic>
          <a:graphicData uri="http://schemas.openxmlformats.org/presentationml/2006/ole">
            <mc:AlternateContent xmlns:mc="http://schemas.openxmlformats.org/markup-compatibility/2006">
              <mc:Choice xmlns:v="urn:schemas-microsoft-com:vml" Requires="v">
                <p:oleObj spid="_x0000_s31761" name="think-cell Folie" r:id="rId9" imgW="270" imgH="270" progId="TCLayout.ActiveDocument.1">
                  <p:embed/>
                </p:oleObj>
              </mc:Choice>
              <mc:Fallback>
                <p:oleObj name="think-cell Folie" r:id="rId9" imgW="270" imgH="270" progId="TCLayout.ActiveDocument.1">
                  <p:embed/>
                  <p:pic>
                    <p:nvPicPr>
                      <p:cNvPr id="7170" name="Objekt 1" hidden="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44589" y="1589"/>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72" name="Titel 1"/>
          <p:cNvSpPr>
            <a:spLocks noGrp="1"/>
          </p:cNvSpPr>
          <p:nvPr>
            <p:ph type="title"/>
            <p:custDataLst>
              <p:tags r:id="rId4"/>
            </p:custDataLst>
          </p:nvPr>
        </p:nvSpPr>
        <p:spPr bwMode="gray"/>
        <p:txBody>
          <a:bodyPr/>
          <a:lstStyle/>
          <a:p>
            <a:r>
              <a:rPr lang="en-AU" dirty="0"/>
              <a:t>When to deploy Dräger PARAT 7500</a:t>
            </a:r>
            <a:br>
              <a:rPr lang="en-AU" dirty="0"/>
            </a:br>
            <a:r>
              <a:rPr lang="en-AU" sz="3200" dirty="0"/>
              <a:t>Scenario 4 – Building evacuation </a:t>
            </a:r>
            <a:endParaRPr lang="en-US" altLang="de-DE" b="0" dirty="0"/>
          </a:p>
        </p:txBody>
      </p:sp>
      <p:sp>
        <p:nvSpPr>
          <p:cNvPr id="25" name="Textplatzhalter 15"/>
          <p:cNvSpPr txBox="1">
            <a:spLocks/>
          </p:cNvSpPr>
          <p:nvPr>
            <p:custDataLst>
              <p:tags r:id="rId5"/>
            </p:custDataLst>
          </p:nvPr>
        </p:nvSpPr>
        <p:spPr bwMode="gray">
          <a:xfrm>
            <a:off x="372426" y="2016662"/>
            <a:ext cx="4508580" cy="2592387"/>
          </a:xfrm>
          <a:prstGeom prst="rect">
            <a:avLst/>
          </a:prstGeom>
          <a:solidFill>
            <a:schemeClr val="bg1">
              <a:alpha val="85000"/>
            </a:schemeClr>
          </a:solidFill>
        </p:spPr>
        <p:txBody>
          <a:bodyPr lIns="252000" tIns="180000" rIns="252000" bIns="180000"/>
          <a:lstStyle/>
          <a:p>
            <a:pPr>
              <a:spcAft>
                <a:spcPts val="1000"/>
              </a:spcAft>
            </a:pPr>
            <a:r>
              <a:rPr lang="en-US" sz="1600" b="1" dirty="0">
                <a:solidFill>
                  <a:schemeClr val="accent1"/>
                </a:solidFill>
                <a:latin typeface="Arial"/>
              </a:rPr>
              <a:t>PARAT 7500</a:t>
            </a:r>
            <a:br>
              <a:rPr lang="en-US" sz="1600" b="1" dirty="0">
                <a:solidFill>
                  <a:schemeClr val="accent1"/>
                </a:solidFill>
                <a:latin typeface="Arial"/>
              </a:rPr>
            </a:br>
            <a:r>
              <a:rPr lang="en-US" sz="1200" b="1" dirty="0">
                <a:solidFill>
                  <a:schemeClr val="accent1"/>
                </a:solidFill>
                <a:latin typeface="Arial"/>
              </a:rPr>
              <a:t>When every second counts</a:t>
            </a:r>
          </a:p>
          <a:p>
            <a:r>
              <a:rPr lang="en-US" sz="1200" dirty="0"/>
              <a:t>A fire fighter must always be ready to rescue and able to protect victims from fire-related gases. The PARAT 5550 is approved to be carried directly on the breathing apparatus. So an escape hood is always available. Additionally there are pockets for other utensils like wedges and loops which can come in handy in an emergency situation. </a:t>
            </a: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1"/>
          <p:cNvSpPr>
            <a:spLocks noGrp="1"/>
          </p:cNvSpPr>
          <p:nvPr>
            <p:ph type="title"/>
          </p:nvPr>
        </p:nvSpPr>
        <p:spPr/>
        <p:txBody>
          <a:bodyPr/>
          <a:lstStyle/>
          <a:p>
            <a:pPr eaLnBrk="1" hangingPunct="1"/>
            <a:r>
              <a:rPr lang="en-US" altLang="de-DE" dirty="0"/>
              <a:t>Dräger Escape Hoods</a:t>
            </a:r>
            <a:br>
              <a:rPr lang="en-US" altLang="de-DE" dirty="0"/>
            </a:br>
            <a:r>
              <a:rPr lang="en-US" altLang="de-DE" b="0" dirty="0"/>
              <a:t>Standards </a:t>
            </a:r>
          </a:p>
        </p:txBody>
      </p:sp>
      <p:sp>
        <p:nvSpPr>
          <p:cNvPr id="3" name="Text Placeholder 2">
            <a:extLst>
              <a:ext uri="{FF2B5EF4-FFF2-40B4-BE49-F238E27FC236}">
                <a16:creationId xmlns:a16="http://schemas.microsoft.com/office/drawing/2014/main" id="{FEE417D3-DCFF-40DD-9582-13E698F41B4E}"/>
              </a:ext>
            </a:extLst>
          </p:cNvPr>
          <p:cNvSpPr>
            <a:spLocks noGrp="1"/>
          </p:cNvSpPr>
          <p:nvPr>
            <p:ph type="body" sz="quarter" idx="11"/>
          </p:nvPr>
        </p:nvSpPr>
        <p:spPr/>
        <p:txBody>
          <a:bodyPr/>
          <a:lstStyle/>
          <a:p>
            <a:endParaRPr lang="en-A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1"/>
          <p:cNvSpPr>
            <a:spLocks noGrp="1"/>
          </p:cNvSpPr>
          <p:nvPr>
            <p:ph type="title"/>
          </p:nvPr>
        </p:nvSpPr>
        <p:spPr/>
        <p:txBody>
          <a:bodyPr vert="horz" lIns="0" tIns="28804" rIns="0" bIns="0" rtlCol="0" anchor="t">
            <a:noAutofit/>
          </a:bodyPr>
          <a:lstStyle/>
          <a:p>
            <a:pPr eaLnBrk="1" hangingPunct="1"/>
            <a:r>
              <a:rPr lang="de-DE" altLang="de-DE" dirty="0"/>
              <a:t>Dräger PARAT Escape Hoods</a:t>
            </a:r>
            <a:br>
              <a:rPr lang="de-DE" altLang="de-DE" dirty="0"/>
            </a:br>
            <a:r>
              <a:rPr lang="de-DE" altLang="de-DE" b="0" dirty="0"/>
              <a:t>Standards EN 403:2004 </a:t>
            </a:r>
          </a:p>
        </p:txBody>
      </p:sp>
      <p:sp>
        <p:nvSpPr>
          <p:cNvPr id="9" name="Rectangle 6"/>
          <p:cNvSpPr>
            <a:spLocks noChangeArrowheads="1"/>
          </p:cNvSpPr>
          <p:nvPr/>
        </p:nvSpPr>
        <p:spPr bwMode="gray">
          <a:xfrm>
            <a:off x="1774825" y="1476376"/>
            <a:ext cx="8642350" cy="1916113"/>
          </a:xfrm>
          <a:prstGeom prst="rect">
            <a:avLst/>
          </a:prstGeom>
          <a:solidFill>
            <a:schemeClr val="bg1"/>
          </a:solidFill>
          <a:ln w="57150" cap="flat" cmpd="sng" algn="ctr">
            <a:noFill/>
            <a:prstDash val="solid"/>
            <a:round/>
            <a:headEnd type="none" w="med" len="med"/>
            <a:tailEnd type="none" w="med" len="med"/>
          </a:ln>
          <a:effectLst>
            <a:outerShdw blurRad="50800" dist="25400" dir="14400000" algn="bl" rotWithShape="0">
              <a:schemeClr val="accent2">
                <a:alpha val="40000"/>
              </a:schemeClr>
            </a:outerShdw>
          </a:effectLst>
        </p:spPr>
        <p:txBody>
          <a:bodyPr lIns="90000" tIns="54000" rIns="105822" bIns="55027"/>
          <a:lstStyle/>
          <a:p>
            <a:pPr>
              <a:spcAft>
                <a:spcPts val="600"/>
              </a:spcAft>
              <a:buClr>
                <a:schemeClr val="tx1"/>
              </a:buClr>
              <a:defRPr/>
            </a:pPr>
            <a:r>
              <a:rPr lang="de-DE" sz="1400" b="1" dirty="0"/>
              <a:t>European standard for: </a:t>
            </a:r>
            <a:r>
              <a:rPr lang="en-US" sz="1400" b="1" dirty="0"/>
              <a:t>Respiratory protective devices for self-rescue, filtering devices with hood for escape from fire”</a:t>
            </a:r>
          </a:p>
          <a:p>
            <a:pPr>
              <a:spcAft>
                <a:spcPts val="600"/>
              </a:spcAft>
              <a:buClr>
                <a:schemeClr val="tx1"/>
              </a:buClr>
              <a:defRPr/>
            </a:pPr>
            <a:r>
              <a:rPr lang="en-US" sz="1200" dirty="0"/>
              <a:t>This European standard is valid for hooded filtering escape devices for the individual escaping from particles, carbon monoxide and other fire-related gasses.</a:t>
            </a:r>
          </a:p>
          <a:p>
            <a:pPr marL="285750" indent="-285750">
              <a:spcAft>
                <a:spcPts val="600"/>
              </a:spcAft>
              <a:buClr>
                <a:schemeClr val="tx1"/>
              </a:buClr>
              <a:buFont typeface="Wingdings" panose="05000000000000000000" pitchFamily="2" charset="2"/>
              <a:buChar char="§"/>
              <a:defRPr/>
            </a:pPr>
            <a:r>
              <a:rPr lang="en-US" sz="1200" dirty="0"/>
              <a:t>The standard defines the minimal requirements for an escape unit (e.g. min. 15 minutes of escape time), the scope of its purpose (e.g. definition as single use only) and describes the required tests and markings.</a:t>
            </a:r>
          </a:p>
          <a:p>
            <a:pPr marL="285750" indent="-285750">
              <a:spcAft>
                <a:spcPts val="600"/>
              </a:spcAft>
              <a:buClr>
                <a:schemeClr val="tx1"/>
              </a:buClr>
              <a:buFont typeface="Wingdings" panose="05000000000000000000" pitchFamily="2" charset="2"/>
              <a:buChar char="§"/>
              <a:defRPr/>
            </a:pPr>
            <a:r>
              <a:rPr lang="en-US" sz="1200" dirty="0"/>
              <a:t>This standard is not valid for escape devices, which can be used in case of oxygen deficiency </a:t>
            </a:r>
            <a:r>
              <a:rPr lang="en-US" sz="1200" dirty="0">
                <a:sym typeface="Wingdings" pitchFamily="2" charset="2"/>
              </a:rPr>
              <a:t></a:t>
            </a:r>
            <a:r>
              <a:rPr lang="en-US" sz="1200" dirty="0"/>
              <a:t> O</a:t>
            </a:r>
            <a:r>
              <a:rPr lang="en-US" sz="1200" baseline="-25000" dirty="0"/>
              <a:t>2</a:t>
            </a:r>
            <a:r>
              <a:rPr lang="en-US" sz="1200" dirty="0"/>
              <a:t> concentration &gt;17%</a:t>
            </a:r>
            <a:endParaRPr lang="de-DE" sz="1200" dirty="0"/>
          </a:p>
        </p:txBody>
      </p:sp>
      <p:sp>
        <p:nvSpPr>
          <p:cNvPr id="11" name="Rectangle 6"/>
          <p:cNvSpPr>
            <a:spLocks noChangeArrowheads="1"/>
          </p:cNvSpPr>
          <p:nvPr/>
        </p:nvSpPr>
        <p:spPr bwMode="gray">
          <a:xfrm>
            <a:off x="1774825" y="4041776"/>
            <a:ext cx="8642350" cy="2195513"/>
          </a:xfrm>
          <a:prstGeom prst="rect">
            <a:avLst/>
          </a:prstGeom>
          <a:solidFill>
            <a:schemeClr val="bg1"/>
          </a:solidFill>
          <a:ln w="57150" cap="flat" cmpd="sng" algn="ctr">
            <a:noFill/>
            <a:prstDash val="solid"/>
            <a:round/>
            <a:headEnd type="none" w="med" len="med"/>
            <a:tailEnd type="none" w="med" len="med"/>
          </a:ln>
          <a:effectLst>
            <a:outerShdw blurRad="50800" dist="25400" dir="14400000" algn="bl" rotWithShape="0">
              <a:schemeClr val="accent2">
                <a:alpha val="40000"/>
              </a:schemeClr>
            </a:outerShdw>
          </a:effectLst>
        </p:spPr>
        <p:txBody>
          <a:bodyPr lIns="105822" tIns="234000" rIns="105822" bIns="55027"/>
          <a:lstStyle/>
          <a:p>
            <a:pPr>
              <a:spcAft>
                <a:spcPts val="2400"/>
              </a:spcAft>
              <a:buClr>
                <a:srgbClr val="263F8F"/>
              </a:buClr>
              <a:defRPr/>
            </a:pPr>
            <a:endParaRPr lang="de-DE" dirty="0"/>
          </a:p>
        </p:txBody>
      </p:sp>
      <p:graphicFrame>
        <p:nvGraphicFramePr>
          <p:cNvPr id="12" name="Tabelle 11"/>
          <p:cNvGraphicFramePr>
            <a:graphicFrameLocks noGrp="1"/>
          </p:cNvGraphicFramePr>
          <p:nvPr/>
        </p:nvGraphicFramePr>
        <p:xfrm>
          <a:off x="1847850" y="4095751"/>
          <a:ext cx="8496300" cy="2070097"/>
        </p:xfrm>
        <a:graphic>
          <a:graphicData uri="http://schemas.openxmlformats.org/drawingml/2006/table">
            <a:tbl>
              <a:tblPr firstRow="1" bandRow="1">
                <a:tableStyleId>{5C22544A-7EE6-4342-B048-85BDC9FD1C3A}</a:tableStyleId>
              </a:tblPr>
              <a:tblGrid>
                <a:gridCol w="2376176">
                  <a:extLst>
                    <a:ext uri="{9D8B030D-6E8A-4147-A177-3AD203B41FA5}">
                      <a16:colId xmlns:a16="http://schemas.microsoft.com/office/drawing/2014/main" val="20000"/>
                    </a:ext>
                  </a:extLst>
                </a:gridCol>
                <a:gridCol w="2952215">
                  <a:extLst>
                    <a:ext uri="{9D8B030D-6E8A-4147-A177-3AD203B41FA5}">
                      <a16:colId xmlns:a16="http://schemas.microsoft.com/office/drawing/2014/main" val="20001"/>
                    </a:ext>
                  </a:extLst>
                </a:gridCol>
                <a:gridCol w="3167909">
                  <a:extLst>
                    <a:ext uri="{9D8B030D-6E8A-4147-A177-3AD203B41FA5}">
                      <a16:colId xmlns:a16="http://schemas.microsoft.com/office/drawing/2014/main" val="20002"/>
                    </a:ext>
                  </a:extLst>
                </a:gridCol>
              </a:tblGrid>
              <a:tr h="285440">
                <a:tc>
                  <a:txBody>
                    <a:bodyPr/>
                    <a:lstStyle/>
                    <a:p>
                      <a:pPr algn="l"/>
                      <a:r>
                        <a:rPr lang="de-DE" sz="1400" dirty="0">
                          <a:solidFill>
                            <a:schemeClr val="accent1"/>
                          </a:solidFill>
                        </a:rPr>
                        <a:t>Test</a:t>
                      </a:r>
                      <a:r>
                        <a:rPr lang="de-DE" sz="1400" baseline="0" dirty="0">
                          <a:solidFill>
                            <a:schemeClr val="accent1"/>
                          </a:solidFill>
                        </a:rPr>
                        <a:t> G</a:t>
                      </a:r>
                      <a:r>
                        <a:rPr lang="de-DE" sz="1400" dirty="0">
                          <a:solidFill>
                            <a:schemeClr val="accent1"/>
                          </a:solidFill>
                        </a:rPr>
                        <a:t>as</a:t>
                      </a:r>
                    </a:p>
                  </a:txBody>
                  <a:tcPr marL="89997" marR="89997" marT="36010" marB="3601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a:r>
                        <a:rPr lang="de-DE" sz="1400" baseline="0" dirty="0">
                          <a:solidFill>
                            <a:schemeClr val="accent1"/>
                          </a:solidFill>
                        </a:rPr>
                        <a:t>Test Gas </a:t>
                      </a:r>
                      <a:r>
                        <a:rPr lang="de-DE" sz="1400" baseline="0" dirty="0" err="1">
                          <a:solidFill>
                            <a:schemeClr val="accent1"/>
                          </a:solidFill>
                        </a:rPr>
                        <a:t>Concentration</a:t>
                      </a:r>
                      <a:r>
                        <a:rPr lang="de-DE" sz="1400" baseline="0" dirty="0">
                          <a:solidFill>
                            <a:schemeClr val="accent1"/>
                          </a:solidFill>
                        </a:rPr>
                        <a:t> (ppm)</a:t>
                      </a:r>
                      <a:endParaRPr lang="de-DE" sz="1400" dirty="0">
                        <a:solidFill>
                          <a:schemeClr val="accent1"/>
                        </a:solidFill>
                      </a:endParaRPr>
                    </a:p>
                  </a:txBody>
                  <a:tcPr marL="89997" marR="89997" marT="36010" marB="3601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a:r>
                        <a:rPr lang="de-DE" sz="1400" baseline="0" dirty="0" err="1">
                          <a:solidFill>
                            <a:schemeClr val="accent1"/>
                          </a:solidFill>
                        </a:rPr>
                        <a:t>Breakthrough</a:t>
                      </a:r>
                      <a:r>
                        <a:rPr lang="de-DE" sz="1400" baseline="0" dirty="0">
                          <a:solidFill>
                            <a:schemeClr val="accent1"/>
                          </a:solidFill>
                        </a:rPr>
                        <a:t> </a:t>
                      </a:r>
                      <a:r>
                        <a:rPr lang="de-DE" sz="1400" baseline="0" dirty="0" err="1">
                          <a:solidFill>
                            <a:schemeClr val="accent1"/>
                          </a:solidFill>
                        </a:rPr>
                        <a:t>Concentration</a:t>
                      </a:r>
                      <a:r>
                        <a:rPr lang="de-DE" sz="1400" baseline="0" dirty="0">
                          <a:solidFill>
                            <a:schemeClr val="accent1"/>
                          </a:solidFill>
                        </a:rPr>
                        <a:t> (ppm)</a:t>
                      </a:r>
                      <a:endParaRPr lang="de-DE" sz="1400" dirty="0">
                        <a:solidFill>
                          <a:schemeClr val="accent1"/>
                        </a:solidFill>
                      </a:endParaRPr>
                    </a:p>
                  </a:txBody>
                  <a:tcPr marL="89997" marR="89997" marT="36010" marB="3601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54951">
                <a:tc>
                  <a:txBody>
                    <a:bodyPr/>
                    <a:lstStyle/>
                    <a:p>
                      <a:r>
                        <a:rPr lang="de-DE" sz="1200" dirty="0">
                          <a:solidFill>
                            <a:schemeClr val="tx1"/>
                          </a:solidFill>
                        </a:rPr>
                        <a:t>Acrolein</a:t>
                      </a:r>
                    </a:p>
                  </a:txBody>
                  <a:tcPr marL="91446" marR="91446" marT="36010" marB="3601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accent3"/>
                      </a:solidFill>
                      <a:prstDash val="solid"/>
                      <a:round/>
                      <a:headEnd type="none" w="med" len="med"/>
                      <a:tailEnd type="none" w="med" len="med"/>
                    </a:lnB>
                    <a:noFill/>
                  </a:tcPr>
                </a:tc>
                <a:tc>
                  <a:txBody>
                    <a:bodyPr/>
                    <a:lstStyle/>
                    <a:p>
                      <a:pPr algn="r"/>
                      <a:r>
                        <a:rPr lang="de-DE" sz="1200" dirty="0"/>
                        <a:t>100</a:t>
                      </a:r>
                    </a:p>
                  </a:txBody>
                  <a:tcPr marL="91446" marR="91446" marT="36010" marB="3601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accent3"/>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de-DE" sz="1200" dirty="0"/>
                        <a:t>0.5</a:t>
                      </a:r>
                    </a:p>
                  </a:txBody>
                  <a:tcPr marL="91446" marR="91446" marT="36010" marB="3601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0001"/>
                  </a:ext>
                </a:extLst>
              </a:tr>
              <a:tr h="254951">
                <a:tc>
                  <a:txBody>
                    <a:bodyPr/>
                    <a:lstStyle/>
                    <a:p>
                      <a:r>
                        <a:rPr lang="de-DE" sz="1200" dirty="0">
                          <a:solidFill>
                            <a:schemeClr val="tx1"/>
                          </a:solidFill>
                        </a:rPr>
                        <a:t>Hydrogen</a:t>
                      </a:r>
                      <a:r>
                        <a:rPr lang="de-DE" sz="1200" baseline="0" dirty="0">
                          <a:solidFill>
                            <a:schemeClr val="tx1"/>
                          </a:solidFill>
                        </a:rPr>
                        <a:t> Chloride</a:t>
                      </a:r>
                      <a:r>
                        <a:rPr lang="de-DE" sz="1200" dirty="0">
                          <a:solidFill>
                            <a:schemeClr val="tx1"/>
                          </a:solidFill>
                        </a:rPr>
                        <a:t> (HCI) </a:t>
                      </a:r>
                    </a:p>
                  </a:txBody>
                  <a:tcPr marL="91446" marR="91446" marT="36010" marB="3601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noFill/>
                  </a:tcPr>
                </a:tc>
                <a:tc>
                  <a:txBody>
                    <a:bodyPr/>
                    <a:lstStyle/>
                    <a:p>
                      <a:pPr algn="r"/>
                      <a:r>
                        <a:rPr lang="de-DE" sz="1200" dirty="0"/>
                        <a:t>1,000</a:t>
                      </a:r>
                    </a:p>
                  </a:txBody>
                  <a:tcPr marL="91446" marR="91446" marT="36010" marB="3601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de-DE" sz="1200" dirty="0"/>
                        <a:t>5</a:t>
                      </a:r>
                    </a:p>
                  </a:txBody>
                  <a:tcPr marL="91446" marR="91446" marT="36010" marB="3601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0002"/>
                  </a:ext>
                </a:extLst>
              </a:tr>
              <a:tr h="2549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rPr>
                        <a:t>Hydrogen Cyanide (HCN) </a:t>
                      </a:r>
                    </a:p>
                  </a:txBody>
                  <a:tcPr marL="91446" marR="91446" marT="36010" marB="3601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noFill/>
                  </a:tcPr>
                </a:tc>
                <a:tc>
                  <a:txBody>
                    <a:bodyPr/>
                    <a:lstStyle/>
                    <a:p>
                      <a:pPr algn="r"/>
                      <a:r>
                        <a:rPr lang="de-DE" sz="1200" dirty="0"/>
                        <a:t>400</a:t>
                      </a:r>
                    </a:p>
                  </a:txBody>
                  <a:tcPr marL="91446" marR="91446" marT="36010" marB="3601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de-DE" sz="1200" dirty="0"/>
                        <a:t>10</a:t>
                      </a:r>
                    </a:p>
                  </a:txBody>
                  <a:tcPr marL="91446" marR="91446" marT="36010" marB="3601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0003"/>
                  </a:ext>
                </a:extLst>
              </a:tr>
              <a:tr h="254951">
                <a:tc>
                  <a:txBody>
                    <a:bodyPr/>
                    <a:lstStyle/>
                    <a:p>
                      <a:r>
                        <a:rPr lang="de-DE" sz="1200" dirty="0" err="1">
                          <a:solidFill>
                            <a:schemeClr val="tx1"/>
                          </a:solidFill>
                        </a:rPr>
                        <a:t>Carbon</a:t>
                      </a:r>
                      <a:r>
                        <a:rPr lang="de-DE" sz="1200" dirty="0">
                          <a:solidFill>
                            <a:schemeClr val="tx1"/>
                          </a:solidFill>
                        </a:rPr>
                        <a:t> Monoxide (CO)</a:t>
                      </a:r>
                    </a:p>
                  </a:txBody>
                  <a:tcPr marL="91446" marR="91446" marT="36010" marB="3601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noFill/>
                  </a:tcPr>
                </a:tc>
                <a:tc>
                  <a:txBody>
                    <a:bodyPr/>
                    <a:lstStyle/>
                    <a:p>
                      <a:pPr algn="r"/>
                      <a:r>
                        <a:rPr lang="de-DE" sz="1200" dirty="0"/>
                        <a:t>2,500</a:t>
                      </a:r>
                    </a:p>
                  </a:txBody>
                  <a:tcPr marL="91446" marR="91446" marT="36010" marB="3601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de-DE" sz="1200" dirty="0"/>
                        <a:t>200</a:t>
                      </a:r>
                    </a:p>
                  </a:txBody>
                  <a:tcPr marL="91446" marR="91446" marT="36010" marB="3601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0004"/>
                  </a:ext>
                </a:extLst>
              </a:tr>
              <a:tr h="254951">
                <a:tc>
                  <a:txBody>
                    <a:bodyPr/>
                    <a:lstStyle/>
                    <a:p>
                      <a:r>
                        <a:rPr lang="de-DE" sz="1200" dirty="0" err="1">
                          <a:solidFill>
                            <a:schemeClr val="tx1"/>
                          </a:solidFill>
                        </a:rPr>
                        <a:t>Carbon</a:t>
                      </a:r>
                      <a:r>
                        <a:rPr lang="de-DE" sz="1200" dirty="0">
                          <a:solidFill>
                            <a:schemeClr val="tx1"/>
                          </a:solidFill>
                        </a:rPr>
                        <a:t> Monoxide (CO)</a:t>
                      </a:r>
                    </a:p>
                  </a:txBody>
                  <a:tcPr marL="91446" marR="91446" marT="36010" marB="3601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de-DE" sz="1200" dirty="0"/>
                        <a:t>7,500</a:t>
                      </a:r>
                    </a:p>
                  </a:txBody>
                  <a:tcPr marL="91446" marR="91446" marT="36010" marB="3601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de-DE" sz="1200" dirty="0"/>
                        <a:t>200</a:t>
                      </a:r>
                    </a:p>
                  </a:txBody>
                  <a:tcPr marL="91446" marR="91446" marT="36010" marB="3601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0005"/>
                  </a:ext>
                </a:extLst>
              </a:tr>
              <a:tr h="254951">
                <a:tc>
                  <a:txBody>
                    <a:bodyPr/>
                    <a:lstStyle/>
                    <a:p>
                      <a:r>
                        <a:rPr lang="de-DE" sz="1200" dirty="0" err="1">
                          <a:solidFill>
                            <a:schemeClr val="tx1"/>
                          </a:solidFill>
                        </a:rPr>
                        <a:t>Carbon</a:t>
                      </a:r>
                      <a:r>
                        <a:rPr lang="de-DE" sz="1200" dirty="0">
                          <a:solidFill>
                            <a:schemeClr val="tx1"/>
                          </a:solidFill>
                        </a:rPr>
                        <a:t> Monoxide (CO)</a:t>
                      </a:r>
                    </a:p>
                  </a:txBody>
                  <a:tcPr marL="91446" marR="91446" marT="36010" marB="3601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de-DE" sz="1200" dirty="0"/>
                        <a:t>5,000</a:t>
                      </a:r>
                    </a:p>
                  </a:txBody>
                  <a:tcPr marL="91446" marR="91446" marT="36010" marB="3601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de-DE" sz="1200" dirty="0"/>
                        <a:t>200</a:t>
                      </a:r>
                    </a:p>
                  </a:txBody>
                  <a:tcPr marL="91446" marR="91446" marT="36010" marB="3601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0006"/>
                  </a:ext>
                </a:extLst>
              </a:tr>
              <a:tr h="254951">
                <a:tc>
                  <a:txBody>
                    <a:bodyPr/>
                    <a:lstStyle/>
                    <a:p>
                      <a:r>
                        <a:rPr lang="de-DE" sz="1200" dirty="0" err="1">
                          <a:solidFill>
                            <a:schemeClr val="tx1"/>
                          </a:solidFill>
                        </a:rPr>
                        <a:t>Carbon</a:t>
                      </a:r>
                      <a:r>
                        <a:rPr lang="de-DE" sz="1200" dirty="0">
                          <a:solidFill>
                            <a:schemeClr val="tx1"/>
                          </a:solidFill>
                        </a:rPr>
                        <a:t> Monoxide (CO)</a:t>
                      </a:r>
                    </a:p>
                  </a:txBody>
                  <a:tcPr marL="91446" marR="91446" marT="36010" marB="3601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noFill/>
                  </a:tcPr>
                </a:tc>
                <a:tc>
                  <a:txBody>
                    <a:bodyPr/>
                    <a:lstStyle/>
                    <a:p>
                      <a:pPr algn="r"/>
                      <a:r>
                        <a:rPr lang="de-DE" sz="1200" dirty="0"/>
                        <a:t>10,000</a:t>
                      </a:r>
                    </a:p>
                  </a:txBody>
                  <a:tcPr marL="91446" marR="91446" marT="36010" marB="3601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de-DE" sz="1200" dirty="0"/>
                        <a:t>200</a:t>
                      </a:r>
                    </a:p>
                  </a:txBody>
                  <a:tcPr marL="91446" marR="91446" marT="36010" marB="3601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
        <p:nvSpPr>
          <p:cNvPr id="42024" name="Rechteck 1"/>
          <p:cNvSpPr>
            <a:spLocks noChangeArrowheads="1"/>
          </p:cNvSpPr>
          <p:nvPr/>
        </p:nvSpPr>
        <p:spPr bwMode="gray">
          <a:xfrm>
            <a:off x="1774825" y="3716339"/>
            <a:ext cx="864235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spcBef>
                <a:spcPts val="400"/>
              </a:spcBef>
              <a:spcAft>
                <a:spcPts val="400"/>
              </a:spcAft>
              <a:buClr>
                <a:schemeClr val="bg2"/>
              </a:buClr>
              <a:buFont typeface="Arial" charset="0"/>
              <a:defRPr>
                <a:solidFill>
                  <a:schemeClr val="tx1"/>
                </a:solidFill>
                <a:latin typeface="Arial" charset="0"/>
              </a:defRPr>
            </a:lvl1pPr>
            <a:lvl2pPr marL="742950" indent="-285750" eaLnBrk="0" hangingPunct="0">
              <a:spcBef>
                <a:spcPts val="400"/>
              </a:spcBef>
              <a:spcAft>
                <a:spcPts val="400"/>
              </a:spcAft>
              <a:buFont typeface="Wingdings" pitchFamily="2" charset="2"/>
              <a:buChar char="§"/>
              <a:defRPr>
                <a:solidFill>
                  <a:schemeClr val="tx1"/>
                </a:solidFill>
                <a:latin typeface="Arial" charset="0"/>
              </a:defRPr>
            </a:lvl2pPr>
            <a:lvl3pPr marL="1143000" indent="-228600" eaLnBrk="0" hangingPunct="0">
              <a:spcBef>
                <a:spcPts val="400"/>
              </a:spcBef>
              <a:spcAft>
                <a:spcPts val="400"/>
              </a:spcAft>
              <a:buFont typeface="Arial" charset="0"/>
              <a:buChar char="–"/>
              <a:defRPr>
                <a:solidFill>
                  <a:schemeClr val="tx1"/>
                </a:solidFill>
                <a:latin typeface="Arial" charset="0"/>
              </a:defRPr>
            </a:lvl3pPr>
            <a:lvl4pPr marL="1600200" indent="-228600" eaLnBrk="0" hangingPunct="0">
              <a:spcBef>
                <a:spcPts val="400"/>
              </a:spcBef>
              <a:spcAft>
                <a:spcPts val="400"/>
              </a:spcAft>
              <a:buFont typeface="Wingdings" pitchFamily="2" charset="2"/>
              <a:buChar char="§"/>
              <a:defRPr>
                <a:solidFill>
                  <a:schemeClr val="tx1"/>
                </a:solidFill>
                <a:latin typeface="Arial" charset="0"/>
              </a:defRPr>
            </a:lvl4pPr>
            <a:lvl5pPr marL="2057400" indent="-228600" eaLnBrk="0" hangingPunct="0">
              <a:spcBef>
                <a:spcPts val="400"/>
              </a:spcBef>
              <a:spcAft>
                <a:spcPts val="400"/>
              </a:spcAft>
              <a:buFont typeface="Arial" charset="0"/>
              <a:buChar char="–"/>
              <a:defRPr>
                <a:solidFill>
                  <a:schemeClr val="tx1"/>
                </a:solidFill>
                <a:latin typeface="Arial" charset="0"/>
              </a:defRPr>
            </a:lvl5pPr>
            <a:lvl6pPr marL="2514600" indent="-228600" eaLnBrk="0" fontAlgn="base" hangingPunct="0">
              <a:spcBef>
                <a:spcPts val="400"/>
              </a:spcBef>
              <a:spcAft>
                <a:spcPts val="400"/>
              </a:spcAft>
              <a:buFont typeface="Arial" charset="0"/>
              <a:buChar char="–"/>
              <a:defRPr>
                <a:solidFill>
                  <a:schemeClr val="tx1"/>
                </a:solidFill>
                <a:latin typeface="Arial" charset="0"/>
              </a:defRPr>
            </a:lvl6pPr>
            <a:lvl7pPr marL="2971800" indent="-228600" eaLnBrk="0" fontAlgn="base" hangingPunct="0">
              <a:spcBef>
                <a:spcPts val="400"/>
              </a:spcBef>
              <a:spcAft>
                <a:spcPts val="400"/>
              </a:spcAft>
              <a:buFont typeface="Arial" charset="0"/>
              <a:buChar char="–"/>
              <a:defRPr>
                <a:solidFill>
                  <a:schemeClr val="tx1"/>
                </a:solidFill>
                <a:latin typeface="Arial" charset="0"/>
              </a:defRPr>
            </a:lvl7pPr>
            <a:lvl8pPr marL="3429000" indent="-228600" eaLnBrk="0" fontAlgn="base" hangingPunct="0">
              <a:spcBef>
                <a:spcPts val="400"/>
              </a:spcBef>
              <a:spcAft>
                <a:spcPts val="400"/>
              </a:spcAft>
              <a:buFont typeface="Arial" charset="0"/>
              <a:buChar char="–"/>
              <a:defRPr>
                <a:solidFill>
                  <a:schemeClr val="tx1"/>
                </a:solidFill>
                <a:latin typeface="Arial" charset="0"/>
              </a:defRPr>
            </a:lvl8pPr>
            <a:lvl9pPr marL="3886200" indent="-228600" eaLnBrk="0" fontAlgn="base" hangingPunct="0">
              <a:spcBef>
                <a:spcPts val="400"/>
              </a:spcBef>
              <a:spcAft>
                <a:spcPts val="400"/>
              </a:spcAft>
              <a:buFont typeface="Arial" charset="0"/>
              <a:buChar char="–"/>
              <a:defRPr>
                <a:solidFill>
                  <a:schemeClr val="tx1"/>
                </a:solidFill>
                <a:latin typeface="Arial" charset="0"/>
              </a:defRPr>
            </a:lvl9pPr>
          </a:lstStyle>
          <a:p>
            <a:pPr eaLnBrk="1" hangingPunct="1">
              <a:spcBef>
                <a:spcPct val="0"/>
              </a:spcBef>
              <a:spcAft>
                <a:spcPct val="0"/>
              </a:spcAft>
              <a:buClrTx/>
              <a:buFontTx/>
              <a:buNone/>
            </a:pPr>
            <a:r>
              <a:rPr lang="de-DE" altLang="de-DE" sz="1600" b="1"/>
              <a:t>Criteria for test gas and breakthrough concentration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10" name="Objekt 1" hidden="1"/>
          <p:cNvGraphicFramePr>
            <a:graphicFrameLocks noChangeAspect="1"/>
          </p:cNvGraphicFramePr>
          <p:nvPr>
            <p:custDataLst>
              <p:tags r:id="rId2"/>
            </p:custDataLst>
          </p:nvPr>
        </p:nvGraphicFramePr>
        <p:xfrm>
          <a:off x="1144589" y="1589"/>
          <a:ext cx="1587" cy="1587"/>
        </p:xfrm>
        <a:graphic>
          <a:graphicData uri="http://schemas.openxmlformats.org/presentationml/2006/ole">
            <mc:AlternateContent xmlns:mc="http://schemas.openxmlformats.org/markup-compatibility/2006">
              <mc:Choice xmlns:v="urn:schemas-microsoft-com:vml" Requires="v">
                <p:oleObj spid="_x0000_s28693" name="think-cell Folie" r:id="rId4" imgW="360" imgH="360" progId="TCLayout.ActiveDocument.1">
                  <p:embed/>
                </p:oleObj>
              </mc:Choice>
              <mc:Fallback>
                <p:oleObj name="think-cell Folie" r:id="rId4" imgW="360" imgH="360" progId="TCLayout.ActiveDocument.1">
                  <p:embed/>
                  <p:pic>
                    <p:nvPicPr>
                      <p:cNvPr id="43010" name="Objek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4589" y="1589"/>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3011" name="Titel 1"/>
          <p:cNvSpPr>
            <a:spLocks noGrp="1"/>
          </p:cNvSpPr>
          <p:nvPr>
            <p:ph type="title"/>
          </p:nvPr>
        </p:nvSpPr>
        <p:spPr/>
        <p:txBody>
          <a:bodyPr vert="horz" lIns="0" tIns="28804" rIns="0" bIns="0" rtlCol="0" anchor="t">
            <a:noAutofit/>
          </a:bodyPr>
          <a:lstStyle/>
          <a:p>
            <a:r>
              <a:rPr lang="de-DE" altLang="de-DE" dirty="0"/>
              <a:t>Dräger PARAT Escape Hoods</a:t>
            </a:r>
            <a:br>
              <a:rPr lang="de-DE" altLang="de-DE" dirty="0"/>
            </a:br>
            <a:r>
              <a:rPr lang="de-DE" altLang="de-DE" b="0" dirty="0"/>
              <a:t>Standards DIN 58647-7</a:t>
            </a:r>
          </a:p>
        </p:txBody>
      </p:sp>
      <p:sp>
        <p:nvSpPr>
          <p:cNvPr id="10" name="Rectangle 6"/>
          <p:cNvSpPr>
            <a:spLocks noChangeArrowheads="1"/>
          </p:cNvSpPr>
          <p:nvPr/>
        </p:nvSpPr>
        <p:spPr bwMode="gray">
          <a:xfrm>
            <a:off x="1127448" y="1616625"/>
            <a:ext cx="8642350" cy="1484313"/>
          </a:xfrm>
          <a:prstGeom prst="rect">
            <a:avLst/>
          </a:prstGeom>
          <a:solidFill>
            <a:schemeClr val="bg1"/>
          </a:solidFill>
          <a:ln w="57150" cap="flat" cmpd="sng" algn="ctr">
            <a:noFill/>
            <a:prstDash val="solid"/>
            <a:round/>
            <a:headEnd type="none" w="med" len="med"/>
            <a:tailEnd type="none" w="med" len="med"/>
          </a:ln>
          <a:effectLst>
            <a:outerShdw blurRad="50800" dist="25400" dir="14400000" algn="bl" rotWithShape="0">
              <a:schemeClr val="accent2">
                <a:alpha val="40000"/>
              </a:schemeClr>
            </a:outerShdw>
          </a:effectLst>
        </p:spPr>
        <p:txBody>
          <a:bodyPr lIns="90000" tIns="54000" rIns="105822" bIns="55027"/>
          <a:lstStyle/>
          <a:p>
            <a:pPr>
              <a:spcAft>
                <a:spcPts val="600"/>
              </a:spcAft>
              <a:buClr>
                <a:schemeClr val="tx1"/>
              </a:buClr>
              <a:defRPr/>
            </a:pPr>
            <a:r>
              <a:rPr lang="de-DE" sz="1400" b="1" dirty="0"/>
              <a:t>German </a:t>
            </a:r>
            <a:r>
              <a:rPr lang="de-DE" sz="1400" b="1" dirty="0" err="1"/>
              <a:t>standard</a:t>
            </a:r>
            <a:r>
              <a:rPr lang="de-DE" sz="1400" b="1" dirty="0"/>
              <a:t> </a:t>
            </a:r>
            <a:r>
              <a:rPr lang="de-DE" sz="1400" b="1" dirty="0" err="1"/>
              <a:t>for</a:t>
            </a:r>
            <a:r>
              <a:rPr lang="de-DE" sz="1400" b="1" dirty="0"/>
              <a:t>:“ </a:t>
            </a:r>
            <a:r>
              <a:rPr lang="de-DE" sz="1400" b="1" dirty="0" err="1"/>
              <a:t>Respiratory</a:t>
            </a:r>
            <a:r>
              <a:rPr lang="de-DE" sz="1400" b="1" dirty="0"/>
              <a:t> </a:t>
            </a:r>
            <a:r>
              <a:rPr lang="de-DE" sz="1400" b="1" dirty="0" err="1"/>
              <a:t>protective</a:t>
            </a:r>
            <a:r>
              <a:rPr lang="de-DE" sz="1400" b="1" dirty="0"/>
              <a:t> </a:t>
            </a:r>
            <a:r>
              <a:rPr lang="de-DE" sz="1400" b="1" dirty="0" err="1"/>
              <a:t>devices</a:t>
            </a:r>
            <a:r>
              <a:rPr lang="de-DE" sz="1400" b="1" dirty="0"/>
              <a:t> </a:t>
            </a:r>
            <a:r>
              <a:rPr lang="de-DE" sz="1400" b="1" dirty="0" err="1"/>
              <a:t>for</a:t>
            </a:r>
            <a:r>
              <a:rPr lang="de-DE" sz="1400" b="1" dirty="0"/>
              <a:t> </a:t>
            </a:r>
            <a:r>
              <a:rPr lang="de-DE" sz="1400" b="1" dirty="0" err="1"/>
              <a:t>self</a:t>
            </a:r>
            <a:r>
              <a:rPr lang="de-DE" sz="1400" b="1" dirty="0"/>
              <a:t> </a:t>
            </a:r>
            <a:r>
              <a:rPr lang="de-DE" sz="1400" b="1" dirty="0" err="1"/>
              <a:t>rescue</a:t>
            </a:r>
            <a:r>
              <a:rPr lang="de-DE" sz="1400" b="1" dirty="0"/>
              <a:t>, </a:t>
            </a:r>
            <a:r>
              <a:rPr lang="de-DE" sz="1400" b="1" dirty="0" err="1"/>
              <a:t>part</a:t>
            </a:r>
            <a:r>
              <a:rPr lang="de-DE" sz="1400" b="1" dirty="0"/>
              <a:t> 7: </a:t>
            </a:r>
            <a:r>
              <a:rPr lang="de-DE" sz="1400" b="1" dirty="0" err="1"/>
              <a:t>Filtering</a:t>
            </a:r>
            <a:r>
              <a:rPr lang="de-DE" sz="1400" b="1" dirty="0"/>
              <a:t> </a:t>
            </a:r>
            <a:r>
              <a:rPr lang="de-DE" sz="1400" b="1" dirty="0" err="1"/>
              <a:t>escape</a:t>
            </a:r>
            <a:r>
              <a:rPr lang="de-DE" sz="1400" b="1" dirty="0"/>
              <a:t> </a:t>
            </a:r>
            <a:r>
              <a:rPr lang="de-DE" sz="1400" b="1" dirty="0" err="1"/>
              <a:t>devices</a:t>
            </a:r>
            <a:r>
              <a:rPr lang="de-DE" sz="1400" b="1" dirty="0"/>
              <a:t>“</a:t>
            </a:r>
            <a:br>
              <a:rPr lang="de-DE" sz="1400" b="1" dirty="0"/>
            </a:br>
            <a:endParaRPr lang="de-DE" sz="1400" b="1" dirty="0"/>
          </a:p>
          <a:p>
            <a:pPr marL="171450" indent="-171450">
              <a:spcAft>
                <a:spcPts val="600"/>
              </a:spcAft>
              <a:buClr>
                <a:schemeClr val="tx1"/>
              </a:buClr>
              <a:buFont typeface="Wingdings" pitchFamily="2" charset="2"/>
              <a:buChar char="§"/>
              <a:defRPr/>
            </a:pPr>
            <a:r>
              <a:rPr lang="en-US" sz="1200" dirty="0"/>
              <a:t>This standard sets the minimum requirements for filtering escape devices for personal escape from industrial gasses, vapours &amp;/or particles for one time use </a:t>
            </a:r>
          </a:p>
          <a:p>
            <a:pPr marL="285750" indent="-285750">
              <a:spcAft>
                <a:spcPts val="600"/>
              </a:spcAft>
              <a:buClr>
                <a:schemeClr val="tx1"/>
              </a:buClr>
              <a:buFont typeface="Wingdings" panose="05000000000000000000" pitchFamily="2" charset="2"/>
              <a:buChar char="§"/>
              <a:defRPr/>
            </a:pPr>
            <a:r>
              <a:rPr lang="en-US" sz="1200" dirty="0"/>
              <a:t>This standard is not valid for escape devices which can be used in the case of an oxygen deficiency </a:t>
            </a:r>
            <a:r>
              <a:rPr lang="en-US" sz="1200" dirty="0">
                <a:sym typeface="Wingdings" pitchFamily="2" charset="2"/>
              </a:rPr>
              <a:t></a:t>
            </a:r>
            <a:r>
              <a:rPr lang="en-US" sz="1200" dirty="0"/>
              <a:t> O</a:t>
            </a:r>
            <a:r>
              <a:rPr lang="en-US" sz="1200" baseline="-25000" dirty="0"/>
              <a:t>2</a:t>
            </a:r>
            <a:r>
              <a:rPr lang="en-US" sz="1200" dirty="0"/>
              <a:t> concentration &gt;17% or for devices which protect against CO</a:t>
            </a:r>
            <a:endParaRPr lang="de-DE" sz="1200" dirty="0"/>
          </a:p>
        </p:txBody>
      </p:sp>
      <p:sp>
        <p:nvSpPr>
          <p:cNvPr id="15" name="Rectangle 6"/>
          <p:cNvSpPr>
            <a:spLocks noChangeArrowheads="1"/>
          </p:cNvSpPr>
          <p:nvPr/>
        </p:nvSpPr>
        <p:spPr bwMode="gray">
          <a:xfrm>
            <a:off x="1774825" y="4041776"/>
            <a:ext cx="8642350" cy="2195513"/>
          </a:xfrm>
          <a:prstGeom prst="rect">
            <a:avLst/>
          </a:prstGeom>
          <a:solidFill>
            <a:schemeClr val="bg1"/>
          </a:solidFill>
          <a:ln w="57150" cap="flat" cmpd="sng" algn="ctr">
            <a:noFill/>
            <a:prstDash val="solid"/>
            <a:round/>
            <a:headEnd type="none" w="med" len="med"/>
            <a:tailEnd type="none" w="med" len="med"/>
          </a:ln>
          <a:effectLst>
            <a:outerShdw blurRad="50800" dist="25400" dir="14400000" algn="bl" rotWithShape="0">
              <a:schemeClr val="accent2">
                <a:alpha val="40000"/>
              </a:schemeClr>
            </a:outerShdw>
          </a:effectLst>
        </p:spPr>
        <p:txBody>
          <a:bodyPr lIns="105822" tIns="234000" rIns="105822" bIns="55027"/>
          <a:lstStyle/>
          <a:p>
            <a:pPr>
              <a:spcAft>
                <a:spcPts val="2400"/>
              </a:spcAft>
              <a:buClr>
                <a:srgbClr val="263F8F"/>
              </a:buClr>
              <a:defRPr/>
            </a:pPr>
            <a:endParaRPr lang="de-DE" dirty="0"/>
          </a:p>
        </p:txBody>
      </p:sp>
      <p:graphicFrame>
        <p:nvGraphicFramePr>
          <p:cNvPr id="16" name="Tabelle 15"/>
          <p:cNvGraphicFramePr>
            <a:graphicFrameLocks noGrp="1"/>
          </p:cNvGraphicFramePr>
          <p:nvPr>
            <p:extLst>
              <p:ext uri="{D42A27DB-BD31-4B8C-83A1-F6EECF244321}">
                <p14:modId xmlns:p14="http://schemas.microsoft.com/office/powerpoint/2010/main" val="874980889"/>
              </p:ext>
            </p:extLst>
          </p:nvPr>
        </p:nvGraphicFramePr>
        <p:xfrm>
          <a:off x="1847850" y="4086227"/>
          <a:ext cx="8496300" cy="2070097"/>
        </p:xfrm>
        <a:graphic>
          <a:graphicData uri="http://schemas.openxmlformats.org/drawingml/2006/table">
            <a:tbl>
              <a:tblPr firstRow="1" bandRow="1">
                <a:tableStyleId>{5C22544A-7EE6-4342-B048-85BDC9FD1C3A}</a:tableStyleId>
              </a:tblPr>
              <a:tblGrid>
                <a:gridCol w="2376176">
                  <a:extLst>
                    <a:ext uri="{9D8B030D-6E8A-4147-A177-3AD203B41FA5}">
                      <a16:colId xmlns:a16="http://schemas.microsoft.com/office/drawing/2014/main" val="20000"/>
                    </a:ext>
                  </a:extLst>
                </a:gridCol>
                <a:gridCol w="2952215">
                  <a:extLst>
                    <a:ext uri="{9D8B030D-6E8A-4147-A177-3AD203B41FA5}">
                      <a16:colId xmlns:a16="http://schemas.microsoft.com/office/drawing/2014/main" val="20001"/>
                    </a:ext>
                  </a:extLst>
                </a:gridCol>
                <a:gridCol w="3167909">
                  <a:extLst>
                    <a:ext uri="{9D8B030D-6E8A-4147-A177-3AD203B41FA5}">
                      <a16:colId xmlns:a16="http://schemas.microsoft.com/office/drawing/2014/main" val="20002"/>
                    </a:ext>
                  </a:extLst>
                </a:gridCol>
              </a:tblGrid>
              <a:tr h="285440">
                <a:tc>
                  <a:txBody>
                    <a:bodyPr/>
                    <a:lstStyle/>
                    <a:p>
                      <a:pPr algn="l"/>
                      <a:r>
                        <a:rPr lang="de-DE" sz="1400" dirty="0">
                          <a:solidFill>
                            <a:schemeClr val="accent1"/>
                          </a:solidFill>
                        </a:rPr>
                        <a:t>Test</a:t>
                      </a:r>
                      <a:r>
                        <a:rPr lang="de-DE" sz="1400" baseline="0" dirty="0">
                          <a:solidFill>
                            <a:schemeClr val="accent1"/>
                          </a:solidFill>
                        </a:rPr>
                        <a:t> G</a:t>
                      </a:r>
                      <a:r>
                        <a:rPr lang="de-DE" sz="1400" dirty="0">
                          <a:solidFill>
                            <a:schemeClr val="accent1"/>
                          </a:solidFill>
                        </a:rPr>
                        <a:t>as</a:t>
                      </a:r>
                    </a:p>
                  </a:txBody>
                  <a:tcPr marL="89997" marR="89997" marT="36010" marB="3601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a:r>
                        <a:rPr lang="de-DE" sz="1400" baseline="0" dirty="0">
                          <a:solidFill>
                            <a:schemeClr val="accent1"/>
                          </a:solidFill>
                        </a:rPr>
                        <a:t>Test Gas </a:t>
                      </a:r>
                      <a:r>
                        <a:rPr lang="de-DE" sz="1400" baseline="0" dirty="0" err="1">
                          <a:solidFill>
                            <a:schemeClr val="accent1"/>
                          </a:solidFill>
                        </a:rPr>
                        <a:t>Concentration</a:t>
                      </a:r>
                      <a:r>
                        <a:rPr lang="de-DE" sz="1400" baseline="0" dirty="0">
                          <a:solidFill>
                            <a:schemeClr val="accent1"/>
                          </a:solidFill>
                        </a:rPr>
                        <a:t> (ppm)</a:t>
                      </a:r>
                      <a:endParaRPr lang="de-DE" sz="1400" dirty="0">
                        <a:solidFill>
                          <a:schemeClr val="accent1"/>
                        </a:solidFill>
                      </a:endParaRPr>
                    </a:p>
                  </a:txBody>
                  <a:tcPr marL="89997" marR="89997" marT="36010" marB="3601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a:r>
                        <a:rPr lang="de-DE" sz="1400" baseline="0" dirty="0" err="1">
                          <a:solidFill>
                            <a:schemeClr val="accent1"/>
                          </a:solidFill>
                        </a:rPr>
                        <a:t>Breakthrough</a:t>
                      </a:r>
                      <a:r>
                        <a:rPr lang="de-DE" sz="1400" baseline="0" dirty="0">
                          <a:solidFill>
                            <a:schemeClr val="accent1"/>
                          </a:solidFill>
                        </a:rPr>
                        <a:t> </a:t>
                      </a:r>
                      <a:r>
                        <a:rPr lang="de-DE" sz="1400" baseline="0" dirty="0" err="1">
                          <a:solidFill>
                            <a:schemeClr val="accent1"/>
                          </a:solidFill>
                        </a:rPr>
                        <a:t>Concentration</a:t>
                      </a:r>
                      <a:r>
                        <a:rPr lang="de-DE" sz="1400" baseline="0" dirty="0">
                          <a:solidFill>
                            <a:schemeClr val="accent1"/>
                          </a:solidFill>
                        </a:rPr>
                        <a:t> (ppm)</a:t>
                      </a:r>
                      <a:endParaRPr lang="de-DE" sz="1400" dirty="0">
                        <a:solidFill>
                          <a:schemeClr val="accent1"/>
                        </a:solidFill>
                      </a:endParaRPr>
                    </a:p>
                  </a:txBody>
                  <a:tcPr marL="89997" marR="89997" marT="36010" marB="3601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54951">
                <a:tc>
                  <a:txBody>
                    <a:bodyPr/>
                    <a:lstStyle/>
                    <a:p>
                      <a:r>
                        <a:rPr lang="de-DE" sz="1200" b="0" i="0" u="none" strike="noStrike" kern="1200" baseline="0" dirty="0" err="1">
                          <a:solidFill>
                            <a:schemeClr val="tx1"/>
                          </a:solidFill>
                          <a:latin typeface="+mn-lt"/>
                          <a:ea typeface="+mn-ea"/>
                          <a:cs typeface="+mn-cs"/>
                        </a:rPr>
                        <a:t>Cyclohexane</a:t>
                      </a:r>
                      <a:r>
                        <a:rPr lang="de-DE" sz="1200" b="0" i="0" u="none" strike="noStrike" kern="1200" baseline="0" dirty="0">
                          <a:solidFill>
                            <a:schemeClr val="tx1"/>
                          </a:solidFill>
                          <a:latin typeface="+mn-lt"/>
                          <a:ea typeface="+mn-ea"/>
                          <a:cs typeface="+mn-cs"/>
                        </a:rPr>
                        <a:t> (C</a:t>
                      </a:r>
                      <a:r>
                        <a:rPr lang="de-DE" sz="1200" b="0" i="0" u="none" strike="noStrike" kern="1200" baseline="-25000" dirty="0">
                          <a:solidFill>
                            <a:schemeClr val="tx1"/>
                          </a:solidFill>
                          <a:latin typeface="+mn-lt"/>
                          <a:ea typeface="+mn-ea"/>
                          <a:cs typeface="+mn-cs"/>
                        </a:rPr>
                        <a:t>6</a:t>
                      </a:r>
                      <a:r>
                        <a:rPr lang="de-DE" sz="1200" b="0" i="0" u="none" strike="noStrike" kern="1200" baseline="0" dirty="0">
                          <a:solidFill>
                            <a:schemeClr val="tx1"/>
                          </a:solidFill>
                          <a:latin typeface="+mn-lt"/>
                          <a:ea typeface="+mn-ea"/>
                          <a:cs typeface="+mn-cs"/>
                        </a:rPr>
                        <a:t>H</a:t>
                      </a:r>
                      <a:r>
                        <a:rPr lang="de-DE" sz="1200" b="0" i="0" u="none" strike="noStrike" kern="1200" baseline="-25000" dirty="0">
                          <a:solidFill>
                            <a:schemeClr val="tx1"/>
                          </a:solidFill>
                          <a:latin typeface="+mn-lt"/>
                          <a:ea typeface="+mn-ea"/>
                          <a:cs typeface="+mn-cs"/>
                        </a:rPr>
                        <a:t>12</a:t>
                      </a:r>
                      <a:r>
                        <a:rPr lang="de-DE" sz="1200" b="0" i="0" u="none" strike="noStrike" kern="1200" baseline="0" dirty="0">
                          <a:solidFill>
                            <a:schemeClr val="tx1"/>
                          </a:solidFill>
                          <a:latin typeface="+mn-lt"/>
                          <a:ea typeface="+mn-ea"/>
                          <a:cs typeface="+mn-cs"/>
                        </a:rPr>
                        <a:t>)</a:t>
                      </a:r>
                      <a:endParaRPr lang="de-DE" sz="1000" dirty="0">
                        <a:solidFill>
                          <a:schemeClr val="tx1"/>
                        </a:solidFill>
                      </a:endParaRPr>
                    </a:p>
                  </a:txBody>
                  <a:tcPr marL="91427" marR="91427" marT="36010" marB="3601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accent3"/>
                      </a:solidFill>
                      <a:prstDash val="solid"/>
                      <a:round/>
                      <a:headEnd type="none" w="med" len="med"/>
                      <a:tailEnd type="none" w="med" len="med"/>
                    </a:lnB>
                    <a:noFill/>
                  </a:tcPr>
                </a:tc>
                <a:tc>
                  <a:txBody>
                    <a:bodyPr/>
                    <a:lstStyle/>
                    <a:p>
                      <a:pPr algn="r"/>
                      <a:r>
                        <a:rPr lang="de-DE" sz="1200" dirty="0"/>
                        <a:t>2,500</a:t>
                      </a:r>
                    </a:p>
                  </a:txBody>
                  <a:tcPr marL="91427" marR="91427" marT="36010" marB="3601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accent3"/>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de-DE" sz="1200" dirty="0"/>
                        <a:t>10</a:t>
                      </a:r>
                    </a:p>
                  </a:txBody>
                  <a:tcPr marL="91427" marR="91427" marT="36010" marB="3601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0001"/>
                  </a:ext>
                </a:extLst>
              </a:tr>
              <a:tr h="254951">
                <a:tc>
                  <a:txBody>
                    <a:bodyPr/>
                    <a:lstStyle/>
                    <a:p>
                      <a:r>
                        <a:rPr lang="de-DE" sz="1200" dirty="0" err="1">
                          <a:solidFill>
                            <a:schemeClr val="tx1"/>
                          </a:solidFill>
                        </a:rPr>
                        <a:t>Chlorine</a:t>
                      </a:r>
                      <a:r>
                        <a:rPr lang="de-DE" sz="1200" dirty="0">
                          <a:solidFill>
                            <a:schemeClr val="tx1"/>
                          </a:solidFill>
                        </a:rPr>
                        <a:t> (Cl</a:t>
                      </a:r>
                      <a:r>
                        <a:rPr lang="de-DE" sz="1200" b="0" i="0" u="none" strike="noStrike" kern="1200" baseline="-25000" dirty="0">
                          <a:solidFill>
                            <a:schemeClr val="tx1"/>
                          </a:solidFill>
                          <a:latin typeface="+mn-lt"/>
                          <a:ea typeface="+mn-ea"/>
                          <a:cs typeface="+mn-cs"/>
                        </a:rPr>
                        <a:t>2</a:t>
                      </a:r>
                      <a:r>
                        <a:rPr lang="de-DE" sz="1200" dirty="0">
                          <a:solidFill>
                            <a:schemeClr val="tx1"/>
                          </a:solidFill>
                        </a:rPr>
                        <a:t>)</a:t>
                      </a:r>
                    </a:p>
                  </a:txBody>
                  <a:tcPr marL="91427" marR="91427" marT="36010" marB="3601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noFill/>
                  </a:tcPr>
                </a:tc>
                <a:tc>
                  <a:txBody>
                    <a:bodyPr/>
                    <a:lstStyle/>
                    <a:p>
                      <a:pPr algn="r"/>
                      <a:r>
                        <a:rPr lang="de-DE" sz="1200" dirty="0"/>
                        <a:t>2,500</a:t>
                      </a:r>
                    </a:p>
                  </a:txBody>
                  <a:tcPr marL="91427" marR="91427" marT="36010" marB="3601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de-DE" sz="1200" dirty="0"/>
                        <a:t>0.5</a:t>
                      </a:r>
                    </a:p>
                  </a:txBody>
                  <a:tcPr marL="91427" marR="91427" marT="36010" marB="3601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0002"/>
                  </a:ext>
                </a:extLst>
              </a:tr>
              <a:tr h="254951">
                <a:tc>
                  <a:txBody>
                    <a:bodyPr/>
                    <a:lstStyle/>
                    <a:p>
                      <a:r>
                        <a:rPr lang="de-DE" sz="1200" dirty="0">
                          <a:solidFill>
                            <a:schemeClr val="tx1"/>
                          </a:solidFill>
                        </a:rPr>
                        <a:t>Hydrogen </a:t>
                      </a:r>
                      <a:r>
                        <a:rPr lang="de-DE" sz="1200" dirty="0" err="1">
                          <a:solidFill>
                            <a:schemeClr val="tx1"/>
                          </a:solidFill>
                        </a:rPr>
                        <a:t>Sulphide</a:t>
                      </a:r>
                      <a:r>
                        <a:rPr lang="de-DE" sz="1200" dirty="0">
                          <a:solidFill>
                            <a:schemeClr val="tx1"/>
                          </a:solidFill>
                        </a:rPr>
                        <a:t> (H</a:t>
                      </a:r>
                      <a:r>
                        <a:rPr lang="de-DE" sz="1200" b="0" i="0" u="none" strike="noStrike" kern="1200" baseline="-25000" dirty="0">
                          <a:solidFill>
                            <a:schemeClr val="tx1"/>
                          </a:solidFill>
                          <a:latin typeface="+mn-lt"/>
                          <a:ea typeface="+mn-ea"/>
                          <a:cs typeface="+mn-cs"/>
                        </a:rPr>
                        <a:t>2</a:t>
                      </a:r>
                      <a:r>
                        <a:rPr lang="de-DE" sz="1200" dirty="0">
                          <a:solidFill>
                            <a:schemeClr val="tx1"/>
                          </a:solidFill>
                        </a:rPr>
                        <a:t>S)</a:t>
                      </a:r>
                    </a:p>
                  </a:txBody>
                  <a:tcPr marL="91427" marR="91427" marT="36010" marB="3601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noFill/>
                  </a:tcPr>
                </a:tc>
                <a:tc>
                  <a:txBody>
                    <a:bodyPr/>
                    <a:lstStyle/>
                    <a:p>
                      <a:pPr algn="r"/>
                      <a:r>
                        <a:rPr lang="de-DE" sz="1200" dirty="0"/>
                        <a:t>2,500</a:t>
                      </a:r>
                    </a:p>
                  </a:txBody>
                  <a:tcPr marL="91427" marR="91427" marT="36010" marB="3601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de-DE" sz="1200" dirty="0"/>
                        <a:t>10</a:t>
                      </a:r>
                    </a:p>
                  </a:txBody>
                  <a:tcPr marL="91427" marR="91427" marT="36010" marB="3601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0003"/>
                  </a:ext>
                </a:extLst>
              </a:tr>
              <a:tr h="2549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rPr>
                        <a:t>Hydrogen Cyanide (HCN) </a:t>
                      </a:r>
                    </a:p>
                  </a:txBody>
                  <a:tcPr marL="91427" marR="91427" marT="36010" marB="3601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noFill/>
                  </a:tcPr>
                </a:tc>
                <a:tc>
                  <a:txBody>
                    <a:bodyPr/>
                    <a:lstStyle/>
                    <a:p>
                      <a:pPr algn="r"/>
                      <a:r>
                        <a:rPr lang="de-DE" sz="1200" dirty="0"/>
                        <a:t>2,500</a:t>
                      </a:r>
                    </a:p>
                  </a:txBody>
                  <a:tcPr marL="91427" marR="91427" marT="36010" marB="3601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de-DE" sz="1200" dirty="0"/>
                        <a:t>10</a:t>
                      </a:r>
                    </a:p>
                  </a:txBody>
                  <a:tcPr marL="91427" marR="91427" marT="36010" marB="3601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0004"/>
                  </a:ext>
                </a:extLst>
              </a:tr>
              <a:tr h="254951">
                <a:tc>
                  <a:txBody>
                    <a:bodyPr/>
                    <a:lstStyle/>
                    <a:p>
                      <a:r>
                        <a:rPr lang="de-DE" sz="1200" dirty="0" err="1">
                          <a:solidFill>
                            <a:schemeClr val="tx1"/>
                          </a:solidFill>
                        </a:rPr>
                        <a:t>Sulphur</a:t>
                      </a:r>
                      <a:r>
                        <a:rPr lang="de-DE" sz="1200" baseline="0" dirty="0">
                          <a:solidFill>
                            <a:schemeClr val="tx1"/>
                          </a:solidFill>
                        </a:rPr>
                        <a:t> Dioxide (SO</a:t>
                      </a:r>
                      <a:r>
                        <a:rPr lang="de-DE" sz="1200" b="0" i="0" u="none" strike="noStrike" kern="1200" baseline="-25000" dirty="0">
                          <a:solidFill>
                            <a:schemeClr val="tx1"/>
                          </a:solidFill>
                          <a:latin typeface="+mn-lt"/>
                          <a:ea typeface="+mn-ea"/>
                          <a:cs typeface="+mn-cs"/>
                        </a:rPr>
                        <a:t>2</a:t>
                      </a:r>
                      <a:r>
                        <a:rPr lang="de-DE" sz="1200" baseline="0" dirty="0">
                          <a:solidFill>
                            <a:schemeClr val="tx1"/>
                          </a:solidFill>
                        </a:rPr>
                        <a:t>)</a:t>
                      </a:r>
                      <a:endParaRPr lang="de-DE" sz="1200" dirty="0">
                        <a:solidFill>
                          <a:schemeClr val="tx1"/>
                        </a:solidFill>
                      </a:endParaRPr>
                    </a:p>
                  </a:txBody>
                  <a:tcPr marL="91427" marR="91427" marT="36010" marB="3601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noFill/>
                  </a:tcPr>
                </a:tc>
                <a:tc>
                  <a:txBody>
                    <a:bodyPr/>
                    <a:lstStyle/>
                    <a:p>
                      <a:pPr algn="r"/>
                      <a:r>
                        <a:rPr lang="de-DE" sz="1200" dirty="0"/>
                        <a:t>2,500</a:t>
                      </a:r>
                    </a:p>
                  </a:txBody>
                  <a:tcPr marL="91427" marR="91427" marT="36010" marB="3601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noFill/>
                  </a:tcPr>
                </a:tc>
                <a:tc>
                  <a:txBody>
                    <a:bodyPr/>
                    <a:lstStyle/>
                    <a:p>
                      <a:pPr algn="r"/>
                      <a:r>
                        <a:rPr lang="de-DE" sz="1200" dirty="0"/>
                        <a:t>5</a:t>
                      </a:r>
                    </a:p>
                  </a:txBody>
                  <a:tcPr marL="91427" marR="91427" marT="36010" marB="3601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0005"/>
                  </a:ext>
                </a:extLst>
              </a:tr>
              <a:tr h="254951">
                <a:tc>
                  <a:txBody>
                    <a:bodyPr/>
                    <a:lstStyle/>
                    <a:p>
                      <a:r>
                        <a:rPr lang="de-DE" sz="1200" dirty="0" err="1">
                          <a:solidFill>
                            <a:schemeClr val="tx1"/>
                          </a:solidFill>
                        </a:rPr>
                        <a:t>Ammonia</a:t>
                      </a:r>
                      <a:r>
                        <a:rPr lang="de-DE" sz="1200" baseline="0" dirty="0">
                          <a:solidFill>
                            <a:schemeClr val="tx1"/>
                          </a:solidFill>
                        </a:rPr>
                        <a:t> (NH</a:t>
                      </a:r>
                      <a:r>
                        <a:rPr lang="de-DE" sz="1200" b="0" i="0" u="none" strike="noStrike" kern="1200" baseline="-25000" dirty="0">
                          <a:solidFill>
                            <a:schemeClr val="tx1"/>
                          </a:solidFill>
                          <a:latin typeface="+mn-lt"/>
                          <a:ea typeface="+mn-ea"/>
                          <a:cs typeface="+mn-cs"/>
                        </a:rPr>
                        <a:t>3</a:t>
                      </a:r>
                      <a:r>
                        <a:rPr lang="de-DE" sz="1200" baseline="0" dirty="0">
                          <a:solidFill>
                            <a:schemeClr val="tx1"/>
                          </a:solidFill>
                        </a:rPr>
                        <a:t>)</a:t>
                      </a:r>
                      <a:endParaRPr lang="de-DE" sz="1200" dirty="0">
                        <a:solidFill>
                          <a:schemeClr val="tx1"/>
                        </a:solidFill>
                      </a:endParaRPr>
                    </a:p>
                  </a:txBody>
                  <a:tcPr marL="91427" marR="91427" marT="36010" marB="3601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noFill/>
                  </a:tcPr>
                </a:tc>
                <a:tc>
                  <a:txBody>
                    <a:bodyPr/>
                    <a:lstStyle/>
                    <a:p>
                      <a:pPr algn="r"/>
                      <a:r>
                        <a:rPr lang="de-DE" sz="1200" dirty="0"/>
                        <a:t>2,500</a:t>
                      </a:r>
                    </a:p>
                  </a:txBody>
                  <a:tcPr marL="91427" marR="91427" marT="36010" marB="3601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noFill/>
                  </a:tcPr>
                </a:tc>
                <a:tc>
                  <a:txBody>
                    <a:bodyPr/>
                    <a:lstStyle/>
                    <a:p>
                      <a:pPr algn="r"/>
                      <a:r>
                        <a:rPr lang="de-DE" sz="1200" dirty="0"/>
                        <a:t>25</a:t>
                      </a:r>
                    </a:p>
                  </a:txBody>
                  <a:tcPr marL="91427" marR="91427" marT="36010" marB="3601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0006"/>
                  </a:ext>
                </a:extLst>
              </a:tr>
              <a:tr h="254951">
                <a:tc>
                  <a:txBody>
                    <a:bodyPr/>
                    <a:lstStyle/>
                    <a:p>
                      <a:r>
                        <a:rPr lang="de-DE" sz="1200" dirty="0">
                          <a:solidFill>
                            <a:schemeClr val="tx1"/>
                          </a:solidFill>
                        </a:rPr>
                        <a:t>Hydrogen </a:t>
                      </a:r>
                      <a:r>
                        <a:rPr lang="de-DE" sz="1200" dirty="0" err="1">
                          <a:solidFill>
                            <a:schemeClr val="tx1"/>
                          </a:solidFill>
                        </a:rPr>
                        <a:t>Sulphide</a:t>
                      </a:r>
                      <a:r>
                        <a:rPr lang="de-DE" sz="1200" dirty="0">
                          <a:solidFill>
                            <a:schemeClr val="tx1"/>
                          </a:solidFill>
                        </a:rPr>
                        <a:t> (H</a:t>
                      </a:r>
                      <a:r>
                        <a:rPr lang="de-DE" sz="1200" b="0" i="0" u="none" strike="noStrike" kern="1200" baseline="-25000" dirty="0">
                          <a:solidFill>
                            <a:schemeClr val="tx1"/>
                          </a:solidFill>
                          <a:latin typeface="+mn-lt"/>
                          <a:ea typeface="+mn-ea"/>
                          <a:cs typeface="+mn-cs"/>
                        </a:rPr>
                        <a:t>2</a:t>
                      </a:r>
                      <a:r>
                        <a:rPr lang="de-DE" sz="1200" dirty="0">
                          <a:solidFill>
                            <a:schemeClr val="tx1"/>
                          </a:solidFill>
                        </a:rPr>
                        <a:t>S)</a:t>
                      </a:r>
                    </a:p>
                  </a:txBody>
                  <a:tcPr marL="91427" marR="91427" marT="36010" marB="3601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noFill/>
                  </a:tcPr>
                </a:tc>
                <a:tc>
                  <a:txBody>
                    <a:bodyPr/>
                    <a:lstStyle/>
                    <a:p>
                      <a:pPr algn="r"/>
                      <a:r>
                        <a:rPr lang="de-DE" sz="1200" dirty="0"/>
                        <a:t>10,000*</a:t>
                      </a:r>
                    </a:p>
                  </a:txBody>
                  <a:tcPr marL="91427" marR="91427" marT="36010" marB="3601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de-DE" sz="1200" dirty="0"/>
                        <a:t>20</a:t>
                      </a:r>
                    </a:p>
                  </a:txBody>
                  <a:tcPr marL="91427" marR="91427" marT="36010" marB="3601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
        <p:nvSpPr>
          <p:cNvPr id="43049" name="Rechteck 1"/>
          <p:cNvSpPr>
            <a:spLocks noChangeArrowheads="1"/>
          </p:cNvSpPr>
          <p:nvPr/>
        </p:nvSpPr>
        <p:spPr bwMode="gray">
          <a:xfrm>
            <a:off x="1774825" y="3716339"/>
            <a:ext cx="864235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spcBef>
                <a:spcPts val="400"/>
              </a:spcBef>
              <a:spcAft>
                <a:spcPts val="400"/>
              </a:spcAft>
              <a:buClr>
                <a:schemeClr val="bg2"/>
              </a:buClr>
              <a:buFont typeface="Arial" charset="0"/>
              <a:defRPr>
                <a:solidFill>
                  <a:schemeClr val="tx1"/>
                </a:solidFill>
                <a:latin typeface="Arial" charset="0"/>
              </a:defRPr>
            </a:lvl1pPr>
            <a:lvl2pPr marL="742950" indent="-285750" eaLnBrk="0" hangingPunct="0">
              <a:spcBef>
                <a:spcPts val="400"/>
              </a:spcBef>
              <a:spcAft>
                <a:spcPts val="400"/>
              </a:spcAft>
              <a:buFont typeface="Wingdings" pitchFamily="2" charset="2"/>
              <a:buChar char="§"/>
              <a:defRPr>
                <a:solidFill>
                  <a:schemeClr val="tx1"/>
                </a:solidFill>
                <a:latin typeface="Arial" charset="0"/>
              </a:defRPr>
            </a:lvl2pPr>
            <a:lvl3pPr marL="1143000" indent="-228600" eaLnBrk="0" hangingPunct="0">
              <a:spcBef>
                <a:spcPts val="400"/>
              </a:spcBef>
              <a:spcAft>
                <a:spcPts val="400"/>
              </a:spcAft>
              <a:buFont typeface="Arial" charset="0"/>
              <a:buChar char="–"/>
              <a:defRPr>
                <a:solidFill>
                  <a:schemeClr val="tx1"/>
                </a:solidFill>
                <a:latin typeface="Arial" charset="0"/>
              </a:defRPr>
            </a:lvl3pPr>
            <a:lvl4pPr marL="1600200" indent="-228600" eaLnBrk="0" hangingPunct="0">
              <a:spcBef>
                <a:spcPts val="400"/>
              </a:spcBef>
              <a:spcAft>
                <a:spcPts val="400"/>
              </a:spcAft>
              <a:buFont typeface="Wingdings" pitchFamily="2" charset="2"/>
              <a:buChar char="§"/>
              <a:defRPr>
                <a:solidFill>
                  <a:schemeClr val="tx1"/>
                </a:solidFill>
                <a:latin typeface="Arial" charset="0"/>
              </a:defRPr>
            </a:lvl4pPr>
            <a:lvl5pPr marL="2057400" indent="-228600" eaLnBrk="0" hangingPunct="0">
              <a:spcBef>
                <a:spcPts val="400"/>
              </a:spcBef>
              <a:spcAft>
                <a:spcPts val="400"/>
              </a:spcAft>
              <a:buFont typeface="Arial" charset="0"/>
              <a:buChar char="–"/>
              <a:defRPr>
                <a:solidFill>
                  <a:schemeClr val="tx1"/>
                </a:solidFill>
                <a:latin typeface="Arial" charset="0"/>
              </a:defRPr>
            </a:lvl5pPr>
            <a:lvl6pPr marL="2514600" indent="-228600" eaLnBrk="0" fontAlgn="base" hangingPunct="0">
              <a:spcBef>
                <a:spcPts val="400"/>
              </a:spcBef>
              <a:spcAft>
                <a:spcPts val="400"/>
              </a:spcAft>
              <a:buFont typeface="Arial" charset="0"/>
              <a:buChar char="–"/>
              <a:defRPr>
                <a:solidFill>
                  <a:schemeClr val="tx1"/>
                </a:solidFill>
                <a:latin typeface="Arial" charset="0"/>
              </a:defRPr>
            </a:lvl6pPr>
            <a:lvl7pPr marL="2971800" indent="-228600" eaLnBrk="0" fontAlgn="base" hangingPunct="0">
              <a:spcBef>
                <a:spcPts val="400"/>
              </a:spcBef>
              <a:spcAft>
                <a:spcPts val="400"/>
              </a:spcAft>
              <a:buFont typeface="Arial" charset="0"/>
              <a:buChar char="–"/>
              <a:defRPr>
                <a:solidFill>
                  <a:schemeClr val="tx1"/>
                </a:solidFill>
                <a:latin typeface="Arial" charset="0"/>
              </a:defRPr>
            </a:lvl7pPr>
            <a:lvl8pPr marL="3429000" indent="-228600" eaLnBrk="0" fontAlgn="base" hangingPunct="0">
              <a:spcBef>
                <a:spcPts val="400"/>
              </a:spcBef>
              <a:spcAft>
                <a:spcPts val="400"/>
              </a:spcAft>
              <a:buFont typeface="Arial" charset="0"/>
              <a:buChar char="–"/>
              <a:defRPr>
                <a:solidFill>
                  <a:schemeClr val="tx1"/>
                </a:solidFill>
                <a:latin typeface="Arial" charset="0"/>
              </a:defRPr>
            </a:lvl8pPr>
            <a:lvl9pPr marL="3886200" indent="-228600" eaLnBrk="0" fontAlgn="base" hangingPunct="0">
              <a:spcBef>
                <a:spcPts val="400"/>
              </a:spcBef>
              <a:spcAft>
                <a:spcPts val="400"/>
              </a:spcAft>
              <a:buFont typeface="Arial" charset="0"/>
              <a:buChar char="–"/>
              <a:defRPr>
                <a:solidFill>
                  <a:schemeClr val="tx1"/>
                </a:solidFill>
                <a:latin typeface="Arial" charset="0"/>
              </a:defRPr>
            </a:lvl9pPr>
          </a:lstStyle>
          <a:p>
            <a:pPr eaLnBrk="1" hangingPunct="1">
              <a:spcBef>
                <a:spcPct val="0"/>
              </a:spcBef>
              <a:spcAft>
                <a:spcPct val="0"/>
              </a:spcAft>
              <a:buClrTx/>
              <a:buFontTx/>
              <a:buNone/>
            </a:pPr>
            <a:endParaRPr lang="de-DE" altLang="de-DE" sz="1600" b="1">
              <a:solidFill>
                <a:srgbClr val="FF0000"/>
              </a:solidFill>
            </a:endParaRPr>
          </a:p>
        </p:txBody>
      </p:sp>
      <p:sp>
        <p:nvSpPr>
          <p:cNvPr id="43050" name="Rechteck 1"/>
          <p:cNvSpPr>
            <a:spLocks noChangeArrowheads="1"/>
          </p:cNvSpPr>
          <p:nvPr/>
        </p:nvSpPr>
        <p:spPr bwMode="gray">
          <a:xfrm>
            <a:off x="1153059" y="3526633"/>
            <a:ext cx="864235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spcBef>
                <a:spcPts val="400"/>
              </a:spcBef>
              <a:spcAft>
                <a:spcPts val="400"/>
              </a:spcAft>
              <a:buClr>
                <a:schemeClr val="bg2"/>
              </a:buClr>
              <a:buFont typeface="Arial" charset="0"/>
              <a:defRPr>
                <a:solidFill>
                  <a:schemeClr val="tx1"/>
                </a:solidFill>
                <a:latin typeface="Arial" charset="0"/>
              </a:defRPr>
            </a:lvl1pPr>
            <a:lvl2pPr marL="742950" indent="-285750" eaLnBrk="0" hangingPunct="0">
              <a:spcBef>
                <a:spcPts val="400"/>
              </a:spcBef>
              <a:spcAft>
                <a:spcPts val="400"/>
              </a:spcAft>
              <a:buFont typeface="Wingdings" pitchFamily="2" charset="2"/>
              <a:buChar char="§"/>
              <a:defRPr>
                <a:solidFill>
                  <a:schemeClr val="tx1"/>
                </a:solidFill>
                <a:latin typeface="Arial" charset="0"/>
              </a:defRPr>
            </a:lvl2pPr>
            <a:lvl3pPr marL="1143000" indent="-228600" eaLnBrk="0" hangingPunct="0">
              <a:spcBef>
                <a:spcPts val="400"/>
              </a:spcBef>
              <a:spcAft>
                <a:spcPts val="400"/>
              </a:spcAft>
              <a:buFont typeface="Arial" charset="0"/>
              <a:buChar char="–"/>
              <a:defRPr>
                <a:solidFill>
                  <a:schemeClr val="tx1"/>
                </a:solidFill>
                <a:latin typeface="Arial" charset="0"/>
              </a:defRPr>
            </a:lvl3pPr>
            <a:lvl4pPr marL="1600200" indent="-228600" eaLnBrk="0" hangingPunct="0">
              <a:spcBef>
                <a:spcPts val="400"/>
              </a:spcBef>
              <a:spcAft>
                <a:spcPts val="400"/>
              </a:spcAft>
              <a:buFont typeface="Wingdings" pitchFamily="2" charset="2"/>
              <a:buChar char="§"/>
              <a:defRPr>
                <a:solidFill>
                  <a:schemeClr val="tx1"/>
                </a:solidFill>
                <a:latin typeface="Arial" charset="0"/>
              </a:defRPr>
            </a:lvl4pPr>
            <a:lvl5pPr marL="2057400" indent="-228600" eaLnBrk="0" hangingPunct="0">
              <a:spcBef>
                <a:spcPts val="400"/>
              </a:spcBef>
              <a:spcAft>
                <a:spcPts val="400"/>
              </a:spcAft>
              <a:buFont typeface="Arial" charset="0"/>
              <a:buChar char="–"/>
              <a:defRPr>
                <a:solidFill>
                  <a:schemeClr val="tx1"/>
                </a:solidFill>
                <a:latin typeface="Arial" charset="0"/>
              </a:defRPr>
            </a:lvl5pPr>
            <a:lvl6pPr marL="2514600" indent="-228600" eaLnBrk="0" fontAlgn="base" hangingPunct="0">
              <a:spcBef>
                <a:spcPts val="400"/>
              </a:spcBef>
              <a:spcAft>
                <a:spcPts val="400"/>
              </a:spcAft>
              <a:buFont typeface="Arial" charset="0"/>
              <a:buChar char="–"/>
              <a:defRPr>
                <a:solidFill>
                  <a:schemeClr val="tx1"/>
                </a:solidFill>
                <a:latin typeface="Arial" charset="0"/>
              </a:defRPr>
            </a:lvl6pPr>
            <a:lvl7pPr marL="2971800" indent="-228600" eaLnBrk="0" fontAlgn="base" hangingPunct="0">
              <a:spcBef>
                <a:spcPts val="400"/>
              </a:spcBef>
              <a:spcAft>
                <a:spcPts val="400"/>
              </a:spcAft>
              <a:buFont typeface="Arial" charset="0"/>
              <a:buChar char="–"/>
              <a:defRPr>
                <a:solidFill>
                  <a:schemeClr val="tx1"/>
                </a:solidFill>
                <a:latin typeface="Arial" charset="0"/>
              </a:defRPr>
            </a:lvl7pPr>
            <a:lvl8pPr marL="3429000" indent="-228600" eaLnBrk="0" fontAlgn="base" hangingPunct="0">
              <a:spcBef>
                <a:spcPts val="400"/>
              </a:spcBef>
              <a:spcAft>
                <a:spcPts val="400"/>
              </a:spcAft>
              <a:buFont typeface="Arial" charset="0"/>
              <a:buChar char="–"/>
              <a:defRPr>
                <a:solidFill>
                  <a:schemeClr val="tx1"/>
                </a:solidFill>
                <a:latin typeface="Arial" charset="0"/>
              </a:defRPr>
            </a:lvl8pPr>
            <a:lvl9pPr marL="3886200" indent="-228600" eaLnBrk="0" fontAlgn="base" hangingPunct="0">
              <a:spcBef>
                <a:spcPts val="400"/>
              </a:spcBef>
              <a:spcAft>
                <a:spcPts val="400"/>
              </a:spcAft>
              <a:buFont typeface="Arial" charset="0"/>
              <a:buChar char="–"/>
              <a:defRPr>
                <a:solidFill>
                  <a:schemeClr val="tx1"/>
                </a:solidFill>
                <a:latin typeface="Arial" charset="0"/>
              </a:defRPr>
            </a:lvl9pPr>
          </a:lstStyle>
          <a:p>
            <a:pPr eaLnBrk="1" hangingPunct="1">
              <a:spcBef>
                <a:spcPct val="0"/>
              </a:spcBef>
              <a:spcAft>
                <a:spcPct val="0"/>
              </a:spcAft>
              <a:buClrTx/>
              <a:buFontTx/>
              <a:buNone/>
            </a:pPr>
            <a:r>
              <a:rPr lang="de-DE" altLang="de-DE" sz="1600" b="1" dirty="0"/>
              <a:t>Criteria for test gas and breakthrough concentration</a:t>
            </a:r>
          </a:p>
        </p:txBody>
      </p:sp>
      <p:sp>
        <p:nvSpPr>
          <p:cNvPr id="43051" name="Textfeld 2"/>
          <p:cNvSpPr txBox="1">
            <a:spLocks noChangeArrowheads="1"/>
          </p:cNvSpPr>
          <p:nvPr/>
        </p:nvSpPr>
        <p:spPr bwMode="auto">
          <a:xfrm>
            <a:off x="1882776" y="6200775"/>
            <a:ext cx="86772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spcAft>
                <a:spcPts val="400"/>
              </a:spcAft>
              <a:buClr>
                <a:schemeClr val="bg2"/>
              </a:buClr>
              <a:buFont typeface="Arial" charset="0"/>
              <a:defRPr>
                <a:solidFill>
                  <a:schemeClr val="tx1"/>
                </a:solidFill>
                <a:latin typeface="Arial" charset="0"/>
              </a:defRPr>
            </a:lvl1pPr>
            <a:lvl2pPr marL="742950" indent="-285750" eaLnBrk="0" hangingPunct="0">
              <a:spcBef>
                <a:spcPts val="400"/>
              </a:spcBef>
              <a:spcAft>
                <a:spcPts val="400"/>
              </a:spcAft>
              <a:buFont typeface="Wingdings" pitchFamily="2" charset="2"/>
              <a:buChar char="§"/>
              <a:defRPr>
                <a:solidFill>
                  <a:schemeClr val="tx1"/>
                </a:solidFill>
                <a:latin typeface="Arial" charset="0"/>
              </a:defRPr>
            </a:lvl2pPr>
            <a:lvl3pPr marL="1143000" indent="-228600" eaLnBrk="0" hangingPunct="0">
              <a:spcBef>
                <a:spcPts val="400"/>
              </a:spcBef>
              <a:spcAft>
                <a:spcPts val="400"/>
              </a:spcAft>
              <a:buFont typeface="Arial" charset="0"/>
              <a:buChar char="–"/>
              <a:defRPr>
                <a:solidFill>
                  <a:schemeClr val="tx1"/>
                </a:solidFill>
                <a:latin typeface="Arial" charset="0"/>
              </a:defRPr>
            </a:lvl3pPr>
            <a:lvl4pPr marL="1600200" indent="-228600" eaLnBrk="0" hangingPunct="0">
              <a:spcBef>
                <a:spcPts val="400"/>
              </a:spcBef>
              <a:spcAft>
                <a:spcPts val="400"/>
              </a:spcAft>
              <a:buFont typeface="Wingdings" pitchFamily="2" charset="2"/>
              <a:buChar char="§"/>
              <a:defRPr>
                <a:solidFill>
                  <a:schemeClr val="tx1"/>
                </a:solidFill>
                <a:latin typeface="Arial" charset="0"/>
              </a:defRPr>
            </a:lvl4pPr>
            <a:lvl5pPr marL="2057400" indent="-228600" eaLnBrk="0" hangingPunct="0">
              <a:spcBef>
                <a:spcPts val="400"/>
              </a:spcBef>
              <a:spcAft>
                <a:spcPts val="400"/>
              </a:spcAft>
              <a:buFont typeface="Arial" charset="0"/>
              <a:buChar char="–"/>
              <a:defRPr>
                <a:solidFill>
                  <a:schemeClr val="tx1"/>
                </a:solidFill>
                <a:latin typeface="Arial" charset="0"/>
              </a:defRPr>
            </a:lvl5pPr>
            <a:lvl6pPr marL="2514600" indent="-228600" eaLnBrk="0" fontAlgn="base" hangingPunct="0">
              <a:spcBef>
                <a:spcPts val="400"/>
              </a:spcBef>
              <a:spcAft>
                <a:spcPts val="400"/>
              </a:spcAft>
              <a:buFont typeface="Arial" charset="0"/>
              <a:buChar char="–"/>
              <a:defRPr>
                <a:solidFill>
                  <a:schemeClr val="tx1"/>
                </a:solidFill>
                <a:latin typeface="Arial" charset="0"/>
              </a:defRPr>
            </a:lvl6pPr>
            <a:lvl7pPr marL="2971800" indent="-228600" eaLnBrk="0" fontAlgn="base" hangingPunct="0">
              <a:spcBef>
                <a:spcPts val="400"/>
              </a:spcBef>
              <a:spcAft>
                <a:spcPts val="400"/>
              </a:spcAft>
              <a:buFont typeface="Arial" charset="0"/>
              <a:buChar char="–"/>
              <a:defRPr>
                <a:solidFill>
                  <a:schemeClr val="tx1"/>
                </a:solidFill>
                <a:latin typeface="Arial" charset="0"/>
              </a:defRPr>
            </a:lvl7pPr>
            <a:lvl8pPr marL="3429000" indent="-228600" eaLnBrk="0" fontAlgn="base" hangingPunct="0">
              <a:spcBef>
                <a:spcPts val="400"/>
              </a:spcBef>
              <a:spcAft>
                <a:spcPts val="400"/>
              </a:spcAft>
              <a:buFont typeface="Arial" charset="0"/>
              <a:buChar char="–"/>
              <a:defRPr>
                <a:solidFill>
                  <a:schemeClr val="tx1"/>
                </a:solidFill>
                <a:latin typeface="Arial" charset="0"/>
              </a:defRPr>
            </a:lvl8pPr>
            <a:lvl9pPr marL="3886200" indent="-228600" eaLnBrk="0" fontAlgn="base" hangingPunct="0">
              <a:spcBef>
                <a:spcPts val="400"/>
              </a:spcBef>
              <a:spcAft>
                <a:spcPts val="400"/>
              </a:spcAft>
              <a:buFont typeface="Arial" charset="0"/>
              <a:buChar char="–"/>
              <a:defRPr>
                <a:solidFill>
                  <a:schemeClr val="tx1"/>
                </a:solidFill>
                <a:latin typeface="Arial" charset="0"/>
              </a:defRPr>
            </a:lvl9pPr>
          </a:lstStyle>
          <a:p>
            <a:pPr eaLnBrk="1" hangingPunct="1">
              <a:spcBef>
                <a:spcPct val="0"/>
              </a:spcBef>
              <a:spcAft>
                <a:spcPct val="0"/>
              </a:spcAft>
              <a:buClrTx/>
              <a:buFontTx/>
              <a:buNone/>
            </a:pPr>
            <a:r>
              <a:rPr lang="de-DE" altLang="de-DE" sz="800"/>
              <a:t>* To determine the breakthrough capacity of the gas filter it is additionally tested with 10,000 ppm hydrogen sulphide.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52EBE-B42B-4BB4-9EFA-727F38B37486}"/>
              </a:ext>
            </a:extLst>
          </p:cNvPr>
          <p:cNvSpPr>
            <a:spLocks noGrp="1"/>
          </p:cNvSpPr>
          <p:nvPr>
            <p:ph type="title"/>
          </p:nvPr>
        </p:nvSpPr>
        <p:spPr/>
        <p:txBody>
          <a:bodyPr/>
          <a:lstStyle/>
          <a:p>
            <a:br>
              <a:rPr lang="en-AU" dirty="0"/>
            </a:br>
            <a:r>
              <a:rPr lang="de-DE" altLang="de-DE" dirty="0"/>
              <a:t>Dräger </a:t>
            </a:r>
            <a:r>
              <a:rPr lang="en-AU" dirty="0"/>
              <a:t>Video Links</a:t>
            </a:r>
          </a:p>
        </p:txBody>
      </p:sp>
      <p:sp>
        <p:nvSpPr>
          <p:cNvPr id="3" name="Slide Number Placeholder 2">
            <a:extLst>
              <a:ext uri="{FF2B5EF4-FFF2-40B4-BE49-F238E27FC236}">
                <a16:creationId xmlns:a16="http://schemas.microsoft.com/office/drawing/2014/main" id="{70727E0B-D11F-481F-A739-1587F1C5D287}"/>
              </a:ext>
            </a:extLst>
          </p:cNvPr>
          <p:cNvSpPr>
            <a:spLocks noGrp="1"/>
          </p:cNvSpPr>
          <p:nvPr>
            <p:ph type="sldNum" sz="quarter" idx="12"/>
          </p:nvPr>
        </p:nvSpPr>
        <p:spPr/>
        <p:txBody>
          <a:bodyPr/>
          <a:lstStyle/>
          <a:p>
            <a:fld id="{CE82B8A1-0CCE-4815-9668-383D7DE7D8B4}" type="slidenum">
              <a:rPr lang="en-US" noProof="0" smtClean="0"/>
              <a:t>17</a:t>
            </a:fld>
            <a:endParaRPr lang="en-US" noProof="0" dirty="0"/>
          </a:p>
        </p:txBody>
      </p:sp>
      <p:sp>
        <p:nvSpPr>
          <p:cNvPr id="5" name="Rectangle 4">
            <a:extLst>
              <a:ext uri="{FF2B5EF4-FFF2-40B4-BE49-F238E27FC236}">
                <a16:creationId xmlns:a16="http://schemas.microsoft.com/office/drawing/2014/main" id="{A55C81C1-D4A2-413B-8C7F-BE7F7836476E}"/>
              </a:ext>
            </a:extLst>
          </p:cNvPr>
          <p:cNvSpPr/>
          <p:nvPr/>
        </p:nvSpPr>
        <p:spPr>
          <a:xfrm>
            <a:off x="911424" y="1916832"/>
            <a:ext cx="9145016" cy="4801314"/>
          </a:xfrm>
          <a:prstGeom prst="rect">
            <a:avLst/>
          </a:prstGeom>
        </p:spPr>
        <p:txBody>
          <a:bodyPr wrap="square">
            <a:spAutoFit/>
          </a:bodyPr>
          <a:lstStyle/>
          <a:p>
            <a:r>
              <a:rPr lang="en-AU" b="1" dirty="0"/>
              <a:t>Testimonial PARAT Escape Hood </a:t>
            </a:r>
            <a:r>
              <a:rPr lang="en-AU" b="1" dirty="0">
                <a:solidFill>
                  <a:schemeClr val="accent1"/>
                </a:solidFill>
              </a:rPr>
              <a:t>: </a:t>
            </a:r>
            <a:r>
              <a:rPr lang="en-AU" b="1" dirty="0">
                <a:solidFill>
                  <a:schemeClr val="accent1"/>
                </a:solidFill>
                <a:hlinkClick r:id="rId2">
                  <a:extLst>
                    <a:ext uri="{A12FA001-AC4F-418D-AE19-62706E023703}">
                      <ahyp:hlinkClr xmlns:ahyp="http://schemas.microsoft.com/office/drawing/2018/hyperlinkcolor" val="tx"/>
                    </a:ext>
                  </a:extLst>
                </a:hlinkClick>
              </a:rPr>
              <a:t>https://youtu.be/w9khPkyyxp0</a:t>
            </a:r>
            <a:endParaRPr lang="en-AU" b="1" dirty="0">
              <a:solidFill>
                <a:schemeClr val="accent1"/>
              </a:solidFill>
            </a:endParaRPr>
          </a:p>
          <a:p>
            <a:endParaRPr lang="en-AU" dirty="0"/>
          </a:p>
          <a:p>
            <a:r>
              <a:rPr lang="en-US" b="1" dirty="0"/>
              <a:t>Third-party rescue with PARAT 7500:  </a:t>
            </a:r>
            <a:r>
              <a:rPr lang="en-US" b="1" dirty="0">
                <a:solidFill>
                  <a:schemeClr val="accent1"/>
                </a:solidFill>
                <a:hlinkClick r:id="rId3">
                  <a:extLst>
                    <a:ext uri="{A12FA001-AC4F-418D-AE19-62706E023703}">
                      <ahyp:hlinkClr xmlns:ahyp="http://schemas.microsoft.com/office/drawing/2018/hyperlinkcolor" val="tx"/>
                    </a:ext>
                  </a:extLst>
                </a:hlinkClick>
              </a:rPr>
              <a:t>https://youtu.be/7FRIFqkjXk0</a:t>
            </a:r>
            <a:endParaRPr lang="en-US" b="1" dirty="0">
              <a:solidFill>
                <a:schemeClr val="accent1"/>
              </a:solidFill>
            </a:endParaRPr>
          </a:p>
          <a:p>
            <a:endParaRPr lang="en-US" b="1" dirty="0"/>
          </a:p>
          <a:p>
            <a:r>
              <a:rPr lang="en-AU" b="1" dirty="0"/>
              <a:t>Dräger PARAT Training Hood:  </a:t>
            </a:r>
            <a:r>
              <a:rPr lang="en-AU" b="1" dirty="0">
                <a:solidFill>
                  <a:schemeClr val="accent1"/>
                </a:solidFill>
                <a:hlinkClick r:id="rId4">
                  <a:extLst>
                    <a:ext uri="{A12FA001-AC4F-418D-AE19-62706E023703}">
                      <ahyp:hlinkClr xmlns:ahyp="http://schemas.microsoft.com/office/drawing/2018/hyperlinkcolor" val="tx"/>
                    </a:ext>
                  </a:extLst>
                </a:hlinkClick>
              </a:rPr>
              <a:t>https://youtu.be/cyUNKBFFO94</a:t>
            </a:r>
            <a:endParaRPr lang="en-AU" b="1" dirty="0">
              <a:solidFill>
                <a:schemeClr val="accent1"/>
              </a:solidFill>
            </a:endParaRPr>
          </a:p>
          <a:p>
            <a:endParaRPr lang="en-AU" b="1" dirty="0"/>
          </a:p>
          <a:p>
            <a:r>
              <a:rPr lang="en-AU" b="1" dirty="0"/>
              <a:t>Dräger PARAT Soft Pack - Speed Contest: </a:t>
            </a:r>
            <a:r>
              <a:rPr lang="en-AU" b="1" dirty="0">
                <a:solidFill>
                  <a:schemeClr val="accent1"/>
                </a:solidFill>
                <a:hlinkClick r:id="rId5">
                  <a:extLst>
                    <a:ext uri="{A12FA001-AC4F-418D-AE19-62706E023703}">
                      <ahyp:hlinkClr xmlns:ahyp="http://schemas.microsoft.com/office/drawing/2018/hyperlinkcolor" val="tx"/>
                    </a:ext>
                  </a:extLst>
                </a:hlinkClick>
              </a:rPr>
              <a:t>https://youtu.be/MsitcuR-rwI</a:t>
            </a:r>
            <a:endParaRPr lang="en-AU" b="1" dirty="0">
              <a:solidFill>
                <a:schemeClr val="accent1"/>
              </a:solidFill>
            </a:endParaRPr>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p:txBody>
      </p:sp>
    </p:spTree>
    <p:extLst>
      <p:ext uri="{BB962C8B-B14F-4D97-AF65-F5344CB8AC3E}">
        <p14:creationId xmlns:p14="http://schemas.microsoft.com/office/powerpoint/2010/main" val="3612362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2EBB2-1747-4BA0-BD4B-2DC6850A347D}"/>
              </a:ext>
            </a:extLst>
          </p:cNvPr>
          <p:cNvSpPr>
            <a:spLocks noGrp="1"/>
          </p:cNvSpPr>
          <p:nvPr>
            <p:ph type="title"/>
          </p:nvPr>
        </p:nvSpPr>
        <p:spPr/>
        <p:txBody>
          <a:bodyPr/>
          <a:lstStyle/>
          <a:p>
            <a:r>
              <a:rPr lang="de-DE" altLang="de-DE" dirty="0"/>
              <a:t>Dräger PARAT 7520</a:t>
            </a:r>
            <a:br>
              <a:rPr lang="de-DE" altLang="de-DE" dirty="0"/>
            </a:br>
            <a:r>
              <a:rPr lang="de-DE" altLang="de-DE" dirty="0"/>
              <a:t>Flame Resistance </a:t>
            </a:r>
            <a:endParaRPr lang="en-AU" dirty="0"/>
          </a:p>
        </p:txBody>
      </p:sp>
      <p:sp>
        <p:nvSpPr>
          <p:cNvPr id="3" name="Slide Number Placeholder 2">
            <a:extLst>
              <a:ext uri="{FF2B5EF4-FFF2-40B4-BE49-F238E27FC236}">
                <a16:creationId xmlns:a16="http://schemas.microsoft.com/office/drawing/2014/main" id="{DE124486-6544-46A6-92F8-016258842D21}"/>
              </a:ext>
            </a:extLst>
          </p:cNvPr>
          <p:cNvSpPr>
            <a:spLocks noGrp="1"/>
          </p:cNvSpPr>
          <p:nvPr>
            <p:ph type="sldNum" sz="quarter" idx="12"/>
          </p:nvPr>
        </p:nvSpPr>
        <p:spPr/>
        <p:txBody>
          <a:bodyPr/>
          <a:lstStyle/>
          <a:p>
            <a:fld id="{CE82B8A1-0CCE-4815-9668-383D7DE7D8B4}" type="slidenum">
              <a:rPr lang="en-US" noProof="0" smtClean="0"/>
              <a:t>18</a:t>
            </a:fld>
            <a:endParaRPr lang="en-US" noProof="0" dirty="0"/>
          </a:p>
        </p:txBody>
      </p:sp>
      <p:pic>
        <p:nvPicPr>
          <p:cNvPr id="5" name="Picture 4">
            <a:extLst>
              <a:ext uri="{FF2B5EF4-FFF2-40B4-BE49-F238E27FC236}">
                <a16:creationId xmlns:a16="http://schemas.microsoft.com/office/drawing/2014/main" id="{A03086DA-6201-4220-AFBD-3AD3FDDDB98B}"/>
              </a:ext>
            </a:extLst>
          </p:cNvPr>
          <p:cNvPicPr>
            <a:picLocks noChangeAspect="1"/>
          </p:cNvPicPr>
          <p:nvPr/>
        </p:nvPicPr>
        <p:blipFill>
          <a:blip r:embed="rId2"/>
          <a:stretch>
            <a:fillRect/>
          </a:stretch>
        </p:blipFill>
        <p:spPr>
          <a:xfrm>
            <a:off x="611695" y="2348880"/>
            <a:ext cx="10524865" cy="1771897"/>
          </a:xfrm>
          <a:prstGeom prst="rect">
            <a:avLst/>
          </a:prstGeom>
          <a:ln>
            <a:solidFill>
              <a:schemeClr val="tx1"/>
            </a:solidFill>
          </a:ln>
        </p:spPr>
      </p:pic>
      <p:sp>
        <p:nvSpPr>
          <p:cNvPr id="6" name="Rectangle 5">
            <a:extLst>
              <a:ext uri="{FF2B5EF4-FFF2-40B4-BE49-F238E27FC236}">
                <a16:creationId xmlns:a16="http://schemas.microsoft.com/office/drawing/2014/main" id="{833711AF-6B82-4965-9BBB-B37ED22A7F5D}"/>
              </a:ext>
            </a:extLst>
          </p:cNvPr>
          <p:cNvSpPr/>
          <p:nvPr/>
        </p:nvSpPr>
        <p:spPr>
          <a:xfrm>
            <a:off x="623393" y="4941168"/>
            <a:ext cx="6096000" cy="1015663"/>
          </a:xfrm>
          <a:prstGeom prst="rect">
            <a:avLst/>
          </a:prstGeom>
        </p:spPr>
        <p:txBody>
          <a:bodyPr>
            <a:spAutoFit/>
          </a:bodyPr>
          <a:lstStyle/>
          <a:p>
            <a:r>
              <a:rPr lang="en-AU" sz="2000" b="1" dirty="0">
                <a:latin typeface="Arial" panose="020B0604020202020204" pitchFamily="34" charset="0"/>
              </a:rPr>
              <a:t>Taken From:</a:t>
            </a:r>
          </a:p>
          <a:p>
            <a:r>
              <a:rPr lang="en-AU" sz="2400" b="1" dirty="0">
                <a:latin typeface="Arial" panose="020B0604020202020204" pitchFamily="34" charset="0"/>
              </a:rPr>
              <a:t>Technical Data Sheet</a:t>
            </a:r>
          </a:p>
          <a:p>
            <a:r>
              <a:rPr lang="en-US" sz="1600" b="1" dirty="0">
                <a:latin typeface="Arial" panose="020B0604020202020204" pitchFamily="34" charset="0"/>
              </a:rPr>
              <a:t>Dräger PARAT 7500 Fire and Industrial Escape Hood</a:t>
            </a:r>
            <a:endParaRPr lang="en-AU" sz="1600" dirty="0"/>
          </a:p>
        </p:txBody>
      </p:sp>
    </p:spTree>
    <p:extLst>
      <p:ext uri="{BB962C8B-B14F-4D97-AF65-F5344CB8AC3E}">
        <p14:creationId xmlns:p14="http://schemas.microsoft.com/office/powerpoint/2010/main" val="96299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5C29C-A56B-4058-AB86-63E410707501}"/>
              </a:ext>
            </a:extLst>
          </p:cNvPr>
          <p:cNvSpPr>
            <a:spLocks noGrp="1"/>
          </p:cNvSpPr>
          <p:nvPr>
            <p:ph type="title"/>
          </p:nvPr>
        </p:nvSpPr>
        <p:spPr/>
        <p:txBody>
          <a:bodyPr/>
          <a:lstStyle/>
          <a:p>
            <a:r>
              <a:rPr lang="en-AU" dirty="0"/>
              <a:t>Dräger PARAT 7520 </a:t>
            </a:r>
            <a:br>
              <a:rPr lang="en-AU" dirty="0"/>
            </a:br>
            <a:r>
              <a:rPr lang="en-AU" dirty="0"/>
              <a:t>Part number Information </a:t>
            </a:r>
          </a:p>
        </p:txBody>
      </p:sp>
      <p:sp>
        <p:nvSpPr>
          <p:cNvPr id="3" name="Slide Number Placeholder 2">
            <a:extLst>
              <a:ext uri="{FF2B5EF4-FFF2-40B4-BE49-F238E27FC236}">
                <a16:creationId xmlns:a16="http://schemas.microsoft.com/office/drawing/2014/main" id="{C83FE119-6557-443D-9B23-E2F4820F15C6}"/>
              </a:ext>
            </a:extLst>
          </p:cNvPr>
          <p:cNvSpPr>
            <a:spLocks noGrp="1"/>
          </p:cNvSpPr>
          <p:nvPr>
            <p:ph type="sldNum" sz="quarter" idx="10"/>
          </p:nvPr>
        </p:nvSpPr>
        <p:spPr/>
        <p:txBody>
          <a:bodyPr/>
          <a:lstStyle/>
          <a:p>
            <a:fld id="{CE82B8A1-0CCE-4815-9668-383D7DE7D8B4}" type="slidenum">
              <a:rPr lang="en-US" noProof="0" smtClean="0"/>
              <a:pPr/>
              <a:t>19</a:t>
            </a:fld>
            <a:endParaRPr lang="en-US" noProof="0" dirty="0"/>
          </a:p>
        </p:txBody>
      </p:sp>
      <p:sp>
        <p:nvSpPr>
          <p:cNvPr id="6" name="Text Placeholder 5">
            <a:extLst>
              <a:ext uri="{FF2B5EF4-FFF2-40B4-BE49-F238E27FC236}">
                <a16:creationId xmlns:a16="http://schemas.microsoft.com/office/drawing/2014/main" id="{88AB545F-3527-4264-A0F5-7D3E92557176}"/>
              </a:ext>
            </a:extLst>
          </p:cNvPr>
          <p:cNvSpPr>
            <a:spLocks noGrp="1"/>
          </p:cNvSpPr>
          <p:nvPr>
            <p:ph type="body" sz="quarter" idx="11"/>
          </p:nvPr>
        </p:nvSpPr>
        <p:spPr/>
        <p:txBody>
          <a:bodyPr/>
          <a:lstStyle/>
          <a:p>
            <a:r>
              <a:rPr lang="en-AU" dirty="0"/>
              <a:t>02</a:t>
            </a:r>
          </a:p>
        </p:txBody>
      </p:sp>
    </p:spTree>
    <p:extLst>
      <p:ext uri="{BB962C8B-B14F-4D97-AF65-F5344CB8AC3E}">
        <p14:creationId xmlns:p14="http://schemas.microsoft.com/office/powerpoint/2010/main" val="825228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65124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1143001" y="1052513"/>
            <a:ext cx="9904413" cy="532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6"/>
          <p:cNvSpPr>
            <a:spLocks noChangeArrowheads="1"/>
          </p:cNvSpPr>
          <p:nvPr/>
        </p:nvSpPr>
        <p:spPr bwMode="gray">
          <a:xfrm>
            <a:off x="1143001" y="1196975"/>
            <a:ext cx="3224213" cy="5035550"/>
          </a:xfrm>
          <a:prstGeom prst="rect">
            <a:avLst/>
          </a:prstGeom>
          <a:solidFill>
            <a:schemeClr val="bg1">
              <a:alpha val="80000"/>
            </a:schemeClr>
          </a:solidFill>
          <a:ln w="57150" cap="flat" cmpd="sng" algn="ctr">
            <a:noFill/>
            <a:prstDash val="solid"/>
            <a:round/>
            <a:headEnd type="none" w="med" len="med"/>
            <a:tailEnd type="none" w="med" len="med"/>
          </a:ln>
          <a:effectLst>
            <a:outerShdw blurRad="50800" dist="25400" dir="14400000" algn="bl" rotWithShape="0">
              <a:schemeClr val="accent2">
                <a:alpha val="40000"/>
              </a:schemeClr>
            </a:outerShdw>
          </a:effectLst>
        </p:spPr>
        <p:txBody>
          <a:bodyPr lIns="612000" tIns="0" rIns="36000" bIns="0" anchor="ctr"/>
          <a:lstStyle/>
          <a:p>
            <a:pPr>
              <a:buClr>
                <a:srgbClr val="263F8F"/>
              </a:buClr>
              <a:defRPr/>
            </a:pPr>
            <a:r>
              <a:rPr lang="en-US" sz="2600" b="1" dirty="0">
                <a:solidFill>
                  <a:srgbClr val="666666"/>
                </a:solidFill>
              </a:rPr>
              <a:t>Ordering Information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6" name="Objekt 8" hidden="1"/>
          <p:cNvGraphicFramePr>
            <a:graphicFrameLocks noChangeAspect="1"/>
          </p:cNvGraphicFramePr>
          <p:nvPr>
            <p:custDataLst>
              <p:tags r:id="rId2"/>
            </p:custDataLst>
          </p:nvPr>
        </p:nvGraphicFramePr>
        <p:xfrm>
          <a:off x="1144589" y="1589"/>
          <a:ext cx="1587" cy="1587"/>
        </p:xfrm>
        <a:graphic>
          <a:graphicData uri="http://schemas.openxmlformats.org/presentationml/2006/ole">
            <mc:AlternateContent xmlns:mc="http://schemas.openxmlformats.org/markup-compatibility/2006">
              <mc:Choice xmlns:v="urn:schemas-microsoft-com:vml" Requires="v">
                <p:oleObj spid="_x0000_s20500" name="think-cell Folie" r:id="rId4" imgW="360" imgH="360" progId="TCLayout.ActiveDocument.1">
                  <p:embed/>
                </p:oleObj>
              </mc:Choice>
              <mc:Fallback>
                <p:oleObj name="think-cell Folie" r:id="rId4" imgW="360" imgH="360" progId="TCLayout.ActiveDocument.1">
                  <p:embed/>
                  <p:pic>
                    <p:nvPicPr>
                      <p:cNvPr id="26626" name="Objekt 8"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4589" y="1589"/>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628" name="Titel 5"/>
          <p:cNvSpPr>
            <a:spLocks noGrp="1"/>
          </p:cNvSpPr>
          <p:nvPr>
            <p:ph type="title"/>
          </p:nvPr>
        </p:nvSpPr>
        <p:spPr/>
        <p:txBody>
          <a:bodyPr/>
          <a:lstStyle/>
          <a:p>
            <a:pPr eaLnBrk="1" hangingPunct="1"/>
            <a:r>
              <a:rPr lang="de-DE" altLang="de-DE"/>
              <a:t>Overview Order Codes </a:t>
            </a:r>
            <a:br>
              <a:rPr lang="de-DE" altLang="de-DE"/>
            </a:br>
            <a:r>
              <a:rPr lang="en-US" altLang="de-DE" b="0" dirty="0"/>
              <a:t>Fire and Industrial Escape Hoods</a:t>
            </a:r>
          </a:p>
        </p:txBody>
      </p:sp>
      <p:graphicFrame>
        <p:nvGraphicFramePr>
          <p:cNvPr id="7" name="Tabelle 6"/>
          <p:cNvGraphicFramePr>
            <a:graphicFrameLocks noGrp="1"/>
          </p:cNvGraphicFramePr>
          <p:nvPr>
            <p:extLst>
              <p:ext uri="{D42A27DB-BD31-4B8C-83A1-F6EECF244321}">
                <p14:modId xmlns:p14="http://schemas.microsoft.com/office/powerpoint/2010/main" val="2306621292"/>
              </p:ext>
            </p:extLst>
          </p:nvPr>
        </p:nvGraphicFramePr>
        <p:xfrm>
          <a:off x="1415480" y="3573016"/>
          <a:ext cx="8495037" cy="2085958"/>
        </p:xfrm>
        <a:graphic>
          <a:graphicData uri="http://schemas.openxmlformats.org/drawingml/2006/table">
            <a:tbl>
              <a:tblPr firstRow="1" bandRow="1">
                <a:tableStyleId>{5C22544A-7EE6-4342-B048-85BDC9FD1C3A}</a:tableStyleId>
              </a:tblPr>
              <a:tblGrid>
                <a:gridCol w="792089">
                  <a:extLst>
                    <a:ext uri="{9D8B030D-6E8A-4147-A177-3AD203B41FA5}">
                      <a16:colId xmlns:a16="http://schemas.microsoft.com/office/drawing/2014/main" val="20000"/>
                    </a:ext>
                  </a:extLst>
                </a:gridCol>
                <a:gridCol w="3168352">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404156">
                  <a:extLst>
                    <a:ext uri="{9D8B030D-6E8A-4147-A177-3AD203B41FA5}">
                      <a16:colId xmlns:a16="http://schemas.microsoft.com/office/drawing/2014/main" val="20003"/>
                    </a:ext>
                  </a:extLst>
                </a:gridCol>
                <a:gridCol w="1690280">
                  <a:extLst>
                    <a:ext uri="{9D8B030D-6E8A-4147-A177-3AD203B41FA5}">
                      <a16:colId xmlns:a16="http://schemas.microsoft.com/office/drawing/2014/main" val="20004"/>
                    </a:ext>
                  </a:extLst>
                </a:gridCol>
              </a:tblGrid>
              <a:tr h="391032">
                <a:tc>
                  <a:txBody>
                    <a:bodyPr/>
                    <a:lstStyle/>
                    <a:p>
                      <a:pPr algn="l"/>
                      <a:endParaRPr lang="de-DE" sz="1400" dirty="0">
                        <a:solidFill>
                          <a:schemeClr val="accent1"/>
                        </a:solidFill>
                      </a:endParaRPr>
                    </a:p>
                  </a:txBody>
                  <a:tcPr marL="91465" marR="91465" marT="45712" marB="4571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l"/>
                      <a:r>
                        <a:rPr lang="de-DE" sz="1600" dirty="0">
                          <a:solidFill>
                            <a:schemeClr val="accent1"/>
                          </a:solidFill>
                        </a:rPr>
                        <a:t>Description</a:t>
                      </a:r>
                    </a:p>
                  </a:txBody>
                  <a:tcPr marL="90000" marR="90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l"/>
                      <a:r>
                        <a:rPr lang="de-DE" sz="1600" dirty="0" err="1">
                          <a:solidFill>
                            <a:schemeClr val="accent1"/>
                          </a:solidFill>
                        </a:rPr>
                        <a:t>Packaging</a:t>
                      </a:r>
                      <a:endParaRPr lang="de-DE" sz="1600" dirty="0">
                        <a:solidFill>
                          <a:schemeClr val="accent1"/>
                        </a:solidFill>
                      </a:endParaRPr>
                    </a:p>
                  </a:txBody>
                  <a:tcPr marL="90000" marR="90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a:r>
                        <a:rPr lang="de-DE" sz="1600" dirty="0">
                          <a:solidFill>
                            <a:schemeClr val="accent1"/>
                          </a:solidFill>
                        </a:rPr>
                        <a:t>Order</a:t>
                      </a:r>
                      <a:r>
                        <a:rPr lang="de-DE" sz="1600" baseline="0" dirty="0">
                          <a:solidFill>
                            <a:schemeClr val="accent1"/>
                          </a:solidFill>
                        </a:rPr>
                        <a:t> Code</a:t>
                      </a:r>
                      <a:endParaRPr lang="de-DE" sz="1600" dirty="0">
                        <a:solidFill>
                          <a:schemeClr val="accent1"/>
                        </a:solidFill>
                      </a:endParaRPr>
                    </a:p>
                  </a:txBody>
                  <a:tcPr marL="90000" marR="90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a:endParaRPr lang="de-DE" sz="1600" dirty="0">
                        <a:solidFill>
                          <a:schemeClr val="accent1"/>
                        </a:solidFill>
                      </a:endParaRPr>
                    </a:p>
                  </a:txBody>
                  <a:tcPr marL="90000" marR="90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689088">
                <a:tc>
                  <a:txBody>
                    <a:bodyPr/>
                    <a:lstStyle/>
                    <a:p>
                      <a:pPr algn="l"/>
                      <a:endParaRPr lang="en-US" sz="900" b="1" dirty="0">
                        <a:solidFill>
                          <a:schemeClr val="accent2"/>
                        </a:solidFill>
                      </a:endParaRPr>
                    </a:p>
                  </a:txBody>
                  <a:tcPr marL="18000" marR="0" marT="24155" marB="2415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accent3"/>
                      </a:solidFill>
                      <a:prstDash val="solid"/>
                      <a:round/>
                      <a:headEnd type="none" w="med" len="med"/>
                      <a:tailEnd type="none" w="med" len="med"/>
                    </a:lnB>
                    <a:noFill/>
                  </a:tcPr>
                </a:tc>
                <a:tc>
                  <a:txBody>
                    <a:bodyPr/>
                    <a:lstStyle/>
                    <a:p>
                      <a:r>
                        <a:rPr lang="sv-SE" sz="1600" dirty="0"/>
                        <a:t>Dräger PARAT 7520</a:t>
                      </a:r>
                      <a:endParaRPr lang="de-DE" sz="1600" dirty="0"/>
                    </a:p>
                  </a:txBody>
                  <a:tcPr marL="89971" marR="89971" marT="45710" marB="4571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accent3"/>
                      </a:solidFill>
                      <a:prstDash val="solid"/>
                      <a:round/>
                      <a:headEnd type="none" w="med" len="med"/>
                      <a:tailEnd type="none" w="med" len="med"/>
                    </a:lnB>
                    <a:noFill/>
                  </a:tcPr>
                </a:tc>
                <a:tc>
                  <a:txBody>
                    <a:bodyPr/>
                    <a:lstStyle/>
                    <a:p>
                      <a:r>
                        <a:rPr lang="sv-SE" sz="1600" dirty="0"/>
                        <a:t>Soft Pack </a:t>
                      </a:r>
                      <a:endParaRPr lang="de-DE" sz="1600" dirty="0"/>
                    </a:p>
                  </a:txBody>
                  <a:tcPr marL="89971" marR="89971" marT="45710" marB="4571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accent3"/>
                      </a:solidFill>
                      <a:prstDash val="solid"/>
                      <a:round/>
                      <a:headEnd type="none" w="med" len="med"/>
                      <a:tailEnd type="none" w="med" len="med"/>
                    </a:lnB>
                    <a:noFill/>
                  </a:tcPr>
                </a:tc>
                <a:tc>
                  <a:txBody>
                    <a:bodyPr/>
                    <a:lstStyle/>
                    <a:p>
                      <a:pPr algn="r"/>
                      <a:r>
                        <a:rPr lang="sv-SE" sz="1600" dirty="0"/>
                        <a:t>R 59 427</a:t>
                      </a:r>
                      <a:endParaRPr lang="de-DE" sz="1600" dirty="0"/>
                    </a:p>
                  </a:txBody>
                  <a:tcPr marL="89971" marR="89971" marT="45710" marB="4571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accent3"/>
                      </a:solidFill>
                      <a:prstDash val="solid"/>
                      <a:round/>
                      <a:headEnd type="none" w="med" len="med"/>
                      <a:tailEnd type="none" w="med" len="med"/>
                    </a:lnB>
                    <a:noFill/>
                  </a:tcPr>
                </a:tc>
                <a:tc>
                  <a:txBody>
                    <a:bodyPr/>
                    <a:lstStyle/>
                    <a:p>
                      <a:pPr algn="r"/>
                      <a:endParaRPr lang="en-US" sz="1600" kern="1200" dirty="0">
                        <a:solidFill>
                          <a:schemeClr val="dk1"/>
                        </a:solidFill>
                        <a:latin typeface="+mn-lt"/>
                        <a:ea typeface="+mn-ea"/>
                        <a:cs typeface="+mn-cs"/>
                      </a:endParaRPr>
                    </a:p>
                  </a:txBody>
                  <a:tcPr marL="90000" marR="90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0001"/>
                  </a:ext>
                </a:extLst>
              </a:tr>
              <a:tr h="622322">
                <a:tc>
                  <a:txBody>
                    <a:bodyPr/>
                    <a:lstStyle/>
                    <a:p>
                      <a:pPr algn="l"/>
                      <a:endParaRPr lang="en-US" sz="900" b="1" dirty="0">
                        <a:solidFill>
                          <a:schemeClr val="accent2"/>
                        </a:solidFill>
                      </a:endParaRPr>
                    </a:p>
                  </a:txBody>
                  <a:tcPr marL="18000" marR="0" marT="24155" marB="2415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no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sz="16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e-DE" sz="160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err="1">
                          <a:solidFill>
                            <a:schemeClr val="tx1"/>
                          </a:solidFill>
                        </a:rPr>
                        <a:t>Replacement</a:t>
                      </a:r>
                      <a:r>
                        <a:rPr lang="de-DE" sz="1600" dirty="0">
                          <a:solidFill>
                            <a:schemeClr val="tx1"/>
                          </a:solidFill>
                        </a:rPr>
                        <a:t> Filter</a:t>
                      </a:r>
                      <a:r>
                        <a:rPr lang="de-DE" sz="1600" baseline="0" dirty="0">
                          <a:solidFill>
                            <a:schemeClr val="tx1"/>
                          </a:solidFill>
                        </a:rPr>
                        <a:t> Se</a:t>
                      </a:r>
                      <a:r>
                        <a:rPr lang="de-DE" sz="1600" kern="1200" baseline="0" dirty="0">
                          <a:solidFill>
                            <a:schemeClr val="tx1"/>
                          </a:solidFill>
                          <a:latin typeface="+mn-lt"/>
                          <a:ea typeface="+mn-ea"/>
                          <a:cs typeface="+mn-cs"/>
                        </a:rPr>
                        <a:t>t: </a:t>
                      </a:r>
                      <a:r>
                        <a:rPr lang="de-DE" sz="1600" dirty="0"/>
                        <a:t>Dräger PARAT 7500 </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a:solidFill>
                            <a:schemeClr val="tx1"/>
                          </a:solidFill>
                        </a:rPr>
                        <a:t>(incl.</a:t>
                      </a:r>
                      <a:r>
                        <a:rPr lang="de-DE" sz="1200" baseline="0" dirty="0">
                          <a:solidFill>
                            <a:schemeClr val="tx1"/>
                          </a:solidFill>
                        </a:rPr>
                        <a:t> ABEK CO P3 </a:t>
                      </a:r>
                      <a:r>
                        <a:rPr lang="de-DE" sz="1200" baseline="0" dirty="0" err="1">
                          <a:solidFill>
                            <a:schemeClr val="tx1"/>
                          </a:solidFill>
                        </a:rPr>
                        <a:t>filter</a:t>
                      </a:r>
                      <a:r>
                        <a:rPr lang="de-DE" sz="1200" baseline="0" dirty="0">
                          <a:solidFill>
                            <a:schemeClr val="tx1"/>
                          </a:solidFill>
                        </a:rPr>
                        <a:t> </a:t>
                      </a:r>
                      <a:r>
                        <a:rPr lang="de-DE" sz="1200" baseline="0" dirty="0" err="1">
                          <a:solidFill>
                            <a:schemeClr val="tx1"/>
                          </a:solidFill>
                        </a:rPr>
                        <a:t>and</a:t>
                      </a:r>
                      <a:r>
                        <a:rPr lang="de-DE" sz="1200" baseline="0" dirty="0">
                          <a:solidFill>
                            <a:schemeClr val="tx1"/>
                          </a:solidFill>
                        </a:rPr>
                        <a:t> </a:t>
                      </a:r>
                      <a:r>
                        <a:rPr lang="de-DE" sz="1200" baseline="0" dirty="0" err="1">
                          <a:solidFill>
                            <a:schemeClr val="tx1"/>
                          </a:solidFill>
                        </a:rPr>
                        <a:t>security</a:t>
                      </a:r>
                      <a:r>
                        <a:rPr lang="de-DE" sz="1200" baseline="0" dirty="0">
                          <a:solidFill>
                            <a:schemeClr val="tx1"/>
                          </a:solidFill>
                        </a:rPr>
                        <a:t> </a:t>
                      </a:r>
                      <a:r>
                        <a:rPr lang="de-DE" sz="1200" baseline="0" dirty="0" err="1">
                          <a:solidFill>
                            <a:schemeClr val="tx1"/>
                          </a:solidFill>
                        </a:rPr>
                        <a:t>seal</a:t>
                      </a:r>
                      <a:r>
                        <a:rPr lang="de-DE" sz="1200" dirty="0">
                          <a:solidFill>
                            <a:schemeClr val="tx1"/>
                          </a:solidFill>
                        </a:rPr>
                        <a:t>)</a:t>
                      </a:r>
                      <a:endParaRPr lang="de-DE" sz="1200" kern="1200" dirty="0">
                        <a:solidFill>
                          <a:schemeClr val="tx1"/>
                        </a:solidFill>
                        <a:latin typeface="+mn-lt"/>
                        <a:ea typeface="+mn-ea"/>
                        <a:cs typeface="+mn-cs"/>
                      </a:endParaRPr>
                    </a:p>
                  </a:txBody>
                  <a:tcPr marL="87101" marR="87101" marT="45719" marB="4571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no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sz="1600" kern="1200" dirty="0">
                        <a:solidFill>
                          <a:schemeClr val="tx1"/>
                        </a:solidFill>
                        <a:latin typeface="+mn-lt"/>
                        <a:ea typeface="+mn-ea"/>
                        <a:cs typeface="+mn-cs"/>
                      </a:endParaRPr>
                    </a:p>
                  </a:txBody>
                  <a:tcPr marL="87101" marR="87101" marT="45719" marB="4571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de-DE" sz="1600" dirty="0"/>
                    </a:p>
                    <a:p>
                      <a:pPr marL="0" marR="0" indent="0" algn="r" defTabSz="914400" rtl="0" eaLnBrk="1" fontAlgn="auto" latinLnBrk="0" hangingPunct="1">
                        <a:lnSpc>
                          <a:spcPct val="100000"/>
                        </a:lnSpc>
                        <a:spcBef>
                          <a:spcPts val="0"/>
                        </a:spcBef>
                        <a:spcAft>
                          <a:spcPts val="0"/>
                        </a:spcAft>
                        <a:buClrTx/>
                        <a:buSzTx/>
                        <a:buFontTx/>
                        <a:buNone/>
                        <a:tabLst/>
                        <a:defRPr/>
                      </a:pPr>
                      <a:r>
                        <a:rPr lang="de-DE" sz="1600" dirty="0"/>
                        <a:t>R 59 477</a:t>
                      </a:r>
                    </a:p>
                  </a:txBody>
                  <a:tcPr marL="87101" marR="87101" marT="45719" marB="4571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noFill/>
                  </a:tcPr>
                </a:tc>
                <a:tc>
                  <a:txBody>
                    <a:bodyPr/>
                    <a:lstStyle/>
                    <a:p>
                      <a:pPr algn="r"/>
                      <a:endParaRPr lang="en-US" sz="1600" b="0" dirty="0">
                        <a:solidFill>
                          <a:schemeClr val="tx1"/>
                        </a:solidFill>
                      </a:endParaRPr>
                    </a:p>
                  </a:txBody>
                  <a:tcPr marL="90000" marR="90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26632" name="Rechteck 1"/>
          <p:cNvSpPr>
            <a:spLocks noChangeArrowheads="1"/>
          </p:cNvSpPr>
          <p:nvPr/>
        </p:nvSpPr>
        <p:spPr bwMode="gray">
          <a:xfrm>
            <a:off x="1444472" y="2657212"/>
            <a:ext cx="86423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eaLnBrk="0" hangingPunct="0">
              <a:spcBef>
                <a:spcPts val="400"/>
              </a:spcBef>
              <a:spcAft>
                <a:spcPts val="400"/>
              </a:spcAft>
              <a:buClr>
                <a:schemeClr val="bg2"/>
              </a:buClr>
              <a:buFont typeface="Arial" charset="0"/>
              <a:defRPr>
                <a:solidFill>
                  <a:schemeClr val="tx1"/>
                </a:solidFill>
                <a:latin typeface="Arial" charset="0"/>
              </a:defRPr>
            </a:lvl1pPr>
            <a:lvl2pPr marL="742950" indent="-285750" eaLnBrk="0" hangingPunct="0">
              <a:spcBef>
                <a:spcPts val="400"/>
              </a:spcBef>
              <a:spcAft>
                <a:spcPts val="400"/>
              </a:spcAft>
              <a:buFont typeface="Wingdings" pitchFamily="2" charset="2"/>
              <a:buChar char="§"/>
              <a:defRPr>
                <a:solidFill>
                  <a:schemeClr val="tx1"/>
                </a:solidFill>
                <a:latin typeface="Arial" charset="0"/>
              </a:defRPr>
            </a:lvl2pPr>
            <a:lvl3pPr marL="1143000" indent="-228600" eaLnBrk="0" hangingPunct="0">
              <a:spcBef>
                <a:spcPts val="400"/>
              </a:spcBef>
              <a:spcAft>
                <a:spcPts val="400"/>
              </a:spcAft>
              <a:buFont typeface="Arial" charset="0"/>
              <a:buChar char="–"/>
              <a:defRPr>
                <a:solidFill>
                  <a:schemeClr val="tx1"/>
                </a:solidFill>
                <a:latin typeface="Arial" charset="0"/>
              </a:defRPr>
            </a:lvl3pPr>
            <a:lvl4pPr marL="1600200" indent="-228600" eaLnBrk="0" hangingPunct="0">
              <a:spcBef>
                <a:spcPts val="400"/>
              </a:spcBef>
              <a:spcAft>
                <a:spcPts val="400"/>
              </a:spcAft>
              <a:buFont typeface="Wingdings" pitchFamily="2" charset="2"/>
              <a:buChar char="§"/>
              <a:defRPr>
                <a:solidFill>
                  <a:schemeClr val="tx1"/>
                </a:solidFill>
                <a:latin typeface="Arial" charset="0"/>
              </a:defRPr>
            </a:lvl4pPr>
            <a:lvl5pPr marL="2057400" indent="-228600" eaLnBrk="0" hangingPunct="0">
              <a:spcBef>
                <a:spcPts val="400"/>
              </a:spcBef>
              <a:spcAft>
                <a:spcPts val="400"/>
              </a:spcAft>
              <a:buFont typeface="Arial" charset="0"/>
              <a:buChar char="–"/>
              <a:defRPr>
                <a:solidFill>
                  <a:schemeClr val="tx1"/>
                </a:solidFill>
                <a:latin typeface="Arial" charset="0"/>
              </a:defRPr>
            </a:lvl5pPr>
            <a:lvl6pPr marL="2514600" indent="-228600" eaLnBrk="0" fontAlgn="base" hangingPunct="0">
              <a:spcBef>
                <a:spcPts val="400"/>
              </a:spcBef>
              <a:spcAft>
                <a:spcPts val="400"/>
              </a:spcAft>
              <a:buFont typeface="Arial" charset="0"/>
              <a:buChar char="–"/>
              <a:defRPr>
                <a:solidFill>
                  <a:schemeClr val="tx1"/>
                </a:solidFill>
                <a:latin typeface="Arial" charset="0"/>
              </a:defRPr>
            </a:lvl6pPr>
            <a:lvl7pPr marL="2971800" indent="-228600" eaLnBrk="0" fontAlgn="base" hangingPunct="0">
              <a:spcBef>
                <a:spcPts val="400"/>
              </a:spcBef>
              <a:spcAft>
                <a:spcPts val="400"/>
              </a:spcAft>
              <a:buFont typeface="Arial" charset="0"/>
              <a:buChar char="–"/>
              <a:defRPr>
                <a:solidFill>
                  <a:schemeClr val="tx1"/>
                </a:solidFill>
                <a:latin typeface="Arial" charset="0"/>
              </a:defRPr>
            </a:lvl7pPr>
            <a:lvl8pPr marL="3429000" indent="-228600" eaLnBrk="0" fontAlgn="base" hangingPunct="0">
              <a:spcBef>
                <a:spcPts val="400"/>
              </a:spcBef>
              <a:spcAft>
                <a:spcPts val="400"/>
              </a:spcAft>
              <a:buFont typeface="Arial" charset="0"/>
              <a:buChar char="–"/>
              <a:defRPr>
                <a:solidFill>
                  <a:schemeClr val="tx1"/>
                </a:solidFill>
                <a:latin typeface="Arial" charset="0"/>
              </a:defRPr>
            </a:lvl8pPr>
            <a:lvl9pPr marL="3886200" indent="-228600" eaLnBrk="0" fontAlgn="base" hangingPunct="0">
              <a:spcBef>
                <a:spcPts val="400"/>
              </a:spcBef>
              <a:spcAft>
                <a:spcPts val="400"/>
              </a:spcAft>
              <a:buFont typeface="Arial" charset="0"/>
              <a:buChar char="–"/>
              <a:defRPr>
                <a:solidFill>
                  <a:schemeClr val="tx1"/>
                </a:solidFill>
                <a:latin typeface="Arial" charset="0"/>
              </a:defRPr>
            </a:lvl9pPr>
          </a:lstStyle>
          <a:p>
            <a:pPr eaLnBrk="1" hangingPunct="1">
              <a:spcBef>
                <a:spcPct val="0"/>
              </a:spcBef>
              <a:spcAft>
                <a:spcPct val="0"/>
              </a:spcAft>
              <a:buClrTx/>
              <a:buFontTx/>
              <a:buNone/>
            </a:pPr>
            <a:r>
              <a:rPr lang="en-US" altLang="de-DE" sz="1600" b="1" dirty="0"/>
              <a:t>Industrial and Fire Escape Filter ABEK CO P3</a:t>
            </a:r>
          </a:p>
          <a:p>
            <a:pPr eaLnBrk="1" hangingPunct="1">
              <a:spcBef>
                <a:spcPct val="0"/>
              </a:spcBef>
              <a:spcAft>
                <a:spcPct val="0"/>
              </a:spcAft>
              <a:buClrTx/>
              <a:buFontTx/>
              <a:buNone/>
            </a:pPr>
            <a:endParaRPr lang="de-DE" altLang="de-DE" sz="1600" b="1" dirty="0">
              <a:solidFill>
                <a:srgbClr val="00B050"/>
              </a:solidFill>
            </a:endParaRPr>
          </a:p>
        </p:txBody>
      </p:sp>
      <p:pic>
        <p:nvPicPr>
          <p:cNvPr id="26635" name="Picture 12" descr="P:\SBF-OSE\011_PARAT_NG\07_Fotos\2_Produkt_Donningfotos\NEU-Mai2013\Sachfotos\1000pixel\D-92764-2013_100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7181" y="3933462"/>
            <a:ext cx="395288"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66299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0" name="Objekt 8" hidden="1"/>
          <p:cNvGraphicFramePr>
            <a:graphicFrameLocks noChangeAspect="1"/>
          </p:cNvGraphicFramePr>
          <p:nvPr>
            <p:custDataLst>
              <p:tags r:id="rId2"/>
            </p:custDataLst>
          </p:nvPr>
        </p:nvGraphicFramePr>
        <p:xfrm>
          <a:off x="1144589" y="1589"/>
          <a:ext cx="1587" cy="1587"/>
        </p:xfrm>
        <a:graphic>
          <a:graphicData uri="http://schemas.openxmlformats.org/presentationml/2006/ole">
            <mc:AlternateContent xmlns:mc="http://schemas.openxmlformats.org/markup-compatibility/2006">
              <mc:Choice xmlns:v="urn:schemas-microsoft-com:vml" Requires="v">
                <p:oleObj spid="_x0000_s21525" name="think-cell Folie" r:id="rId5" imgW="360" imgH="360" progId="TCLayout.ActiveDocument.1">
                  <p:embed/>
                </p:oleObj>
              </mc:Choice>
              <mc:Fallback>
                <p:oleObj name="think-cell Folie" r:id="rId5" imgW="360" imgH="360" progId="TCLayout.ActiveDocument.1">
                  <p:embed/>
                  <p:pic>
                    <p:nvPicPr>
                      <p:cNvPr id="27650" name="Objekt 8"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4589" y="1589"/>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652" name="Titel 5"/>
          <p:cNvSpPr>
            <a:spLocks noGrp="1"/>
          </p:cNvSpPr>
          <p:nvPr>
            <p:ph type="title"/>
          </p:nvPr>
        </p:nvSpPr>
        <p:spPr/>
        <p:txBody>
          <a:bodyPr/>
          <a:lstStyle/>
          <a:p>
            <a:pPr eaLnBrk="1" hangingPunct="1"/>
            <a:r>
              <a:rPr lang="en-US" altLang="de-DE" dirty="0"/>
              <a:t>Overview Order Codes </a:t>
            </a:r>
            <a:br>
              <a:rPr lang="en-US" altLang="de-DE" b="0" dirty="0"/>
            </a:br>
            <a:r>
              <a:rPr lang="en-US" altLang="de-DE" b="0" dirty="0"/>
              <a:t>Training Hoods</a:t>
            </a:r>
          </a:p>
        </p:txBody>
      </p:sp>
      <p:graphicFrame>
        <p:nvGraphicFramePr>
          <p:cNvPr id="7" name="Tabelle 6"/>
          <p:cNvGraphicFramePr>
            <a:graphicFrameLocks noGrp="1"/>
          </p:cNvGraphicFramePr>
          <p:nvPr>
            <p:extLst>
              <p:ext uri="{D42A27DB-BD31-4B8C-83A1-F6EECF244321}">
                <p14:modId xmlns:p14="http://schemas.microsoft.com/office/powerpoint/2010/main" val="4013944769"/>
              </p:ext>
            </p:extLst>
          </p:nvPr>
        </p:nvGraphicFramePr>
        <p:xfrm>
          <a:off x="1739901" y="1592263"/>
          <a:ext cx="8602663" cy="2447631"/>
        </p:xfrm>
        <a:graphic>
          <a:graphicData uri="http://schemas.openxmlformats.org/drawingml/2006/table">
            <a:tbl>
              <a:tblPr firstRow="1" bandRow="1">
                <a:tableStyleId>{5C22544A-7EE6-4342-B048-85BDC9FD1C3A}</a:tableStyleId>
              </a:tblPr>
              <a:tblGrid>
                <a:gridCol w="719997">
                  <a:extLst>
                    <a:ext uri="{9D8B030D-6E8A-4147-A177-3AD203B41FA5}">
                      <a16:colId xmlns:a16="http://schemas.microsoft.com/office/drawing/2014/main" val="20000"/>
                    </a:ext>
                  </a:extLst>
                </a:gridCol>
                <a:gridCol w="3383986">
                  <a:extLst>
                    <a:ext uri="{9D8B030D-6E8A-4147-A177-3AD203B41FA5}">
                      <a16:colId xmlns:a16="http://schemas.microsoft.com/office/drawing/2014/main" val="20001"/>
                    </a:ext>
                  </a:extLst>
                </a:gridCol>
                <a:gridCol w="1295995">
                  <a:extLst>
                    <a:ext uri="{9D8B030D-6E8A-4147-A177-3AD203B41FA5}">
                      <a16:colId xmlns:a16="http://schemas.microsoft.com/office/drawing/2014/main" val="20002"/>
                    </a:ext>
                  </a:extLst>
                </a:gridCol>
                <a:gridCol w="1475994">
                  <a:extLst>
                    <a:ext uri="{9D8B030D-6E8A-4147-A177-3AD203B41FA5}">
                      <a16:colId xmlns:a16="http://schemas.microsoft.com/office/drawing/2014/main" val="20003"/>
                    </a:ext>
                  </a:extLst>
                </a:gridCol>
                <a:gridCol w="1726691">
                  <a:extLst>
                    <a:ext uri="{9D8B030D-6E8A-4147-A177-3AD203B41FA5}">
                      <a16:colId xmlns:a16="http://schemas.microsoft.com/office/drawing/2014/main" val="20004"/>
                    </a:ext>
                  </a:extLst>
                </a:gridCol>
              </a:tblGrid>
              <a:tr h="504442">
                <a:tc>
                  <a:txBody>
                    <a:bodyPr/>
                    <a:lstStyle/>
                    <a:p>
                      <a:pPr algn="l"/>
                      <a:endParaRPr lang="de-DE" sz="1400" dirty="0">
                        <a:solidFill>
                          <a:schemeClr val="accent1"/>
                        </a:solidFill>
                      </a:endParaRPr>
                    </a:p>
                  </a:txBody>
                  <a:tcPr marL="91454" marR="91454" marT="45709" marB="457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l"/>
                      <a:r>
                        <a:rPr lang="de-DE" sz="1600" dirty="0">
                          <a:solidFill>
                            <a:schemeClr val="accent1"/>
                          </a:solidFill>
                        </a:rPr>
                        <a:t>Description</a:t>
                      </a:r>
                      <a:r>
                        <a:rPr lang="de-DE" sz="1600" baseline="0" dirty="0">
                          <a:solidFill>
                            <a:schemeClr val="accent1"/>
                          </a:solidFill>
                        </a:rPr>
                        <a:t> </a:t>
                      </a:r>
                      <a:endParaRPr lang="de-DE" sz="1600" dirty="0">
                        <a:solidFill>
                          <a:schemeClr val="accent1"/>
                        </a:solidFill>
                      </a:endParaRPr>
                    </a:p>
                  </a:txBody>
                  <a:tcPr marL="89990" marR="89990" marT="35997" marB="3599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l"/>
                      <a:r>
                        <a:rPr lang="de-DE" sz="1600" dirty="0" err="1">
                          <a:solidFill>
                            <a:schemeClr val="accent1"/>
                          </a:solidFill>
                        </a:rPr>
                        <a:t>Packaging</a:t>
                      </a:r>
                      <a:endParaRPr lang="de-DE" sz="1600" dirty="0">
                        <a:solidFill>
                          <a:schemeClr val="accent1"/>
                        </a:solidFill>
                      </a:endParaRPr>
                    </a:p>
                  </a:txBody>
                  <a:tcPr marL="89990" marR="89990" marT="35997" marB="3599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a:r>
                        <a:rPr lang="de-DE" sz="1600" dirty="0">
                          <a:solidFill>
                            <a:schemeClr val="accent1"/>
                          </a:solidFill>
                        </a:rPr>
                        <a:t>Order</a:t>
                      </a:r>
                      <a:r>
                        <a:rPr lang="de-DE" sz="1600" baseline="0" dirty="0">
                          <a:solidFill>
                            <a:schemeClr val="accent1"/>
                          </a:solidFill>
                        </a:rPr>
                        <a:t> Code</a:t>
                      </a:r>
                      <a:endParaRPr lang="de-DE" sz="1600" dirty="0">
                        <a:solidFill>
                          <a:schemeClr val="accent1"/>
                        </a:solidFill>
                      </a:endParaRPr>
                    </a:p>
                  </a:txBody>
                  <a:tcPr marL="89990" marR="89990" marT="35997" marB="3599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a:endParaRPr lang="de-DE" sz="1600" dirty="0">
                        <a:solidFill>
                          <a:schemeClr val="accent1"/>
                        </a:solidFill>
                      </a:endParaRPr>
                    </a:p>
                  </a:txBody>
                  <a:tcPr marL="89990" marR="89990" marT="35997" marB="3599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784965">
                <a:tc>
                  <a:txBody>
                    <a:bodyPr/>
                    <a:lstStyle/>
                    <a:p>
                      <a:pPr algn="l"/>
                      <a:endParaRPr lang="en-US" sz="900" b="1" dirty="0">
                        <a:solidFill>
                          <a:schemeClr val="accent2"/>
                        </a:solidFill>
                      </a:endParaRPr>
                    </a:p>
                  </a:txBody>
                  <a:tcPr marL="17998" marR="0" marT="24154" marB="2415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accent3"/>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b="1" kern="1200" dirty="0">
                          <a:solidFill>
                            <a:schemeClr val="tx1"/>
                          </a:solidFill>
                          <a:latin typeface="+mn-lt"/>
                          <a:ea typeface="+mn-ea"/>
                          <a:cs typeface="+mn-cs"/>
                        </a:rPr>
                        <a:t>Dräger PARAT Training Hood</a:t>
                      </a:r>
                    </a:p>
                  </a:txBody>
                  <a:tcPr marL="87091" marR="87091" marT="45716" marB="4571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accent3"/>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kern="1200" dirty="0">
                          <a:solidFill>
                            <a:schemeClr val="tx1"/>
                          </a:solidFill>
                          <a:latin typeface="+mn-lt"/>
                          <a:ea typeface="+mn-ea"/>
                          <a:cs typeface="+mn-cs"/>
                        </a:rPr>
                        <a:t>Soft Pack </a:t>
                      </a:r>
                    </a:p>
                  </a:txBody>
                  <a:tcPr marL="87091" marR="87091" marT="45716" marB="4571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accent3"/>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de-DE" sz="1600" kern="1200" dirty="0">
                          <a:solidFill>
                            <a:schemeClr val="tx1"/>
                          </a:solidFill>
                          <a:latin typeface="+mn-lt"/>
                          <a:ea typeface="+mn-ea"/>
                          <a:cs typeface="+mn-cs"/>
                        </a:rPr>
                        <a:t>R 59 420</a:t>
                      </a:r>
                    </a:p>
                  </a:txBody>
                  <a:tcPr marL="87091" marR="87091" marT="45716" marB="4571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accent3"/>
                      </a:solidFill>
                      <a:prstDash val="solid"/>
                      <a:round/>
                      <a:headEnd type="none" w="med" len="med"/>
                      <a:tailEnd type="none" w="med" len="med"/>
                    </a:lnB>
                    <a:noFill/>
                  </a:tcPr>
                </a:tc>
                <a:tc>
                  <a:txBody>
                    <a:bodyPr/>
                    <a:lstStyle/>
                    <a:p>
                      <a:pPr algn="r"/>
                      <a:endParaRPr lang="en-US" sz="1600" kern="1200" dirty="0">
                        <a:solidFill>
                          <a:schemeClr val="tx1"/>
                        </a:solidFill>
                        <a:latin typeface="+mn-lt"/>
                        <a:ea typeface="+mn-ea"/>
                        <a:cs typeface="+mn-cs"/>
                      </a:endParaRPr>
                    </a:p>
                  </a:txBody>
                  <a:tcPr marL="89990" marR="89990" marT="35997" marB="3599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0002"/>
                  </a:ext>
                </a:extLst>
              </a:tr>
              <a:tr h="335269">
                <a:tc>
                  <a:txBody>
                    <a:bodyPr/>
                    <a:lstStyle/>
                    <a:p>
                      <a:pPr algn="l"/>
                      <a:endParaRPr lang="en-US" sz="900" b="1" dirty="0">
                        <a:solidFill>
                          <a:schemeClr val="accent2"/>
                        </a:solidFill>
                      </a:endParaRPr>
                    </a:p>
                  </a:txBody>
                  <a:tcPr marL="17998" marR="0" marT="24154" marB="2415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solidFill>
                        </a:rPr>
                        <a:t>Spare</a:t>
                      </a:r>
                      <a:r>
                        <a:rPr lang="de-DE" sz="1600" baseline="0" dirty="0">
                          <a:solidFill>
                            <a:schemeClr val="tx1"/>
                          </a:solidFill>
                        </a:rPr>
                        <a:t> Part Set:</a:t>
                      </a:r>
                      <a:r>
                        <a:rPr lang="de-DE" sz="1600" dirty="0">
                          <a:solidFill>
                            <a:schemeClr val="tx1"/>
                          </a:solidFill>
                        </a:rPr>
                        <a:t> 20 </a:t>
                      </a:r>
                      <a:r>
                        <a:rPr lang="de-DE" sz="1600" dirty="0" err="1">
                          <a:solidFill>
                            <a:schemeClr val="tx1"/>
                          </a:solidFill>
                        </a:rPr>
                        <a:t>filter</a:t>
                      </a:r>
                      <a:r>
                        <a:rPr lang="de-DE" sz="1600" dirty="0">
                          <a:solidFill>
                            <a:schemeClr val="tx1"/>
                          </a:solidFill>
                        </a:rPr>
                        <a:t> </a:t>
                      </a:r>
                      <a:r>
                        <a:rPr lang="de-DE" sz="1600" dirty="0" err="1">
                          <a:solidFill>
                            <a:schemeClr val="tx1"/>
                          </a:solidFill>
                        </a:rPr>
                        <a:t>plug</a:t>
                      </a:r>
                      <a:r>
                        <a:rPr lang="de-DE" sz="1600" dirty="0">
                          <a:solidFill>
                            <a:schemeClr val="tx1"/>
                          </a:solidFill>
                        </a:rPr>
                        <a:t> </a:t>
                      </a:r>
                      <a:r>
                        <a:rPr lang="de-DE" sz="1600" dirty="0" err="1">
                          <a:solidFill>
                            <a:schemeClr val="tx1"/>
                          </a:solidFill>
                        </a:rPr>
                        <a:t>straps</a:t>
                      </a:r>
                      <a:endParaRPr lang="de-DE" sz="1600" kern="1200" dirty="0">
                        <a:solidFill>
                          <a:schemeClr val="tx1"/>
                        </a:solidFill>
                        <a:latin typeface="+mn-lt"/>
                        <a:ea typeface="+mn-ea"/>
                        <a:cs typeface="+mn-cs"/>
                      </a:endParaRPr>
                    </a:p>
                  </a:txBody>
                  <a:tcPr marL="87091" marR="87091" marT="45716" marB="4571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kern="1200" dirty="0">
                          <a:solidFill>
                            <a:schemeClr val="tx1"/>
                          </a:solidFill>
                          <a:latin typeface="+mn-lt"/>
                          <a:ea typeface="+mn-ea"/>
                          <a:cs typeface="+mn-cs"/>
                        </a:rPr>
                        <a:t>–</a:t>
                      </a:r>
                    </a:p>
                  </a:txBody>
                  <a:tcPr marL="87091" marR="87091" marT="45716" marB="4571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de-DE" sz="1600" dirty="0">
                          <a:solidFill>
                            <a:schemeClr val="tx1"/>
                          </a:solidFill>
                        </a:rPr>
                        <a:t>R 59 482</a:t>
                      </a:r>
                    </a:p>
                  </a:txBody>
                  <a:tcPr marL="87091" marR="87091" marT="45716" marB="4571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noFill/>
                  </a:tcPr>
                </a:tc>
                <a:tc>
                  <a:txBody>
                    <a:bodyPr/>
                    <a:lstStyle/>
                    <a:p>
                      <a:pPr algn="r"/>
                      <a:endParaRPr lang="en-US" sz="1600" b="0" dirty="0">
                        <a:solidFill>
                          <a:schemeClr val="tx1"/>
                        </a:solidFill>
                      </a:endParaRPr>
                    </a:p>
                  </a:txBody>
                  <a:tcPr marL="89990" marR="89990" marT="35997" marB="3599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0007"/>
                  </a:ext>
                </a:extLst>
              </a:tr>
              <a:tr h="822942">
                <a:tc>
                  <a:txBody>
                    <a:bodyPr/>
                    <a:lstStyle/>
                    <a:p>
                      <a:pPr algn="l"/>
                      <a:endParaRPr lang="en-US" sz="900" b="1" dirty="0">
                        <a:solidFill>
                          <a:schemeClr val="accent2"/>
                        </a:solidFill>
                      </a:endParaRPr>
                    </a:p>
                  </a:txBody>
                  <a:tcPr marL="17998" marR="0" marT="24154" marB="2415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a:solidFill>
                            <a:schemeClr val="tx1"/>
                          </a:solidFill>
                        </a:rPr>
                        <a:t>Spare</a:t>
                      </a:r>
                      <a:r>
                        <a:rPr lang="de-DE" sz="1600" baseline="0" dirty="0">
                          <a:solidFill>
                            <a:schemeClr val="tx1"/>
                          </a:solidFill>
                        </a:rPr>
                        <a:t> Part Set: </a:t>
                      </a:r>
                      <a:r>
                        <a:rPr lang="de-DE" sz="1600" baseline="0" dirty="0" err="1">
                          <a:solidFill>
                            <a:schemeClr val="tx1"/>
                          </a:solidFill>
                        </a:rPr>
                        <a:t>security</a:t>
                      </a:r>
                      <a:r>
                        <a:rPr lang="de-DE" sz="1600" baseline="0" dirty="0">
                          <a:solidFill>
                            <a:schemeClr val="tx1"/>
                          </a:solidFill>
                        </a:rPr>
                        <a:t> </a:t>
                      </a:r>
                      <a:r>
                        <a:rPr lang="de-DE" sz="1600" baseline="0" dirty="0" err="1">
                          <a:solidFill>
                            <a:schemeClr val="tx1"/>
                          </a:solidFill>
                        </a:rPr>
                        <a:t>seal</a:t>
                      </a:r>
                      <a:r>
                        <a:rPr lang="de-DE" sz="1600" baseline="0" dirty="0">
                          <a:solidFill>
                            <a:schemeClr val="tx1"/>
                          </a:solidFill>
                        </a:rPr>
                        <a:t> (</a:t>
                      </a:r>
                      <a:r>
                        <a:rPr lang="de-DE" sz="1600" baseline="0" dirty="0" err="1">
                          <a:solidFill>
                            <a:schemeClr val="tx1"/>
                          </a:solidFill>
                        </a:rPr>
                        <a:t>white</a:t>
                      </a:r>
                      <a:r>
                        <a:rPr lang="de-DE" sz="1600" baseline="0" dirty="0">
                          <a:solidFill>
                            <a:schemeClr val="tx1"/>
                          </a:solidFill>
                        </a:rPr>
                        <a:t>) 10 </a:t>
                      </a:r>
                      <a:r>
                        <a:rPr lang="de-DE" sz="1600" baseline="0" dirty="0" err="1">
                          <a:solidFill>
                            <a:schemeClr val="tx1"/>
                          </a:solidFill>
                        </a:rPr>
                        <a:t>pcs</a:t>
                      </a:r>
                      <a:r>
                        <a:rPr lang="de-DE" sz="1600" baseline="0" dirty="0">
                          <a:solidFill>
                            <a:schemeClr val="tx1"/>
                          </a:solidFill>
                        </a:rPr>
                        <a:t>.</a:t>
                      </a:r>
                      <a:br>
                        <a:rPr lang="de-DE" sz="1600" baseline="0" dirty="0">
                          <a:solidFill>
                            <a:schemeClr val="tx1"/>
                          </a:solidFill>
                        </a:rPr>
                      </a:br>
                      <a:endParaRPr lang="de-DE" sz="1600" kern="1200" dirty="0">
                        <a:solidFill>
                          <a:schemeClr val="tx1"/>
                        </a:solidFill>
                        <a:latin typeface="+mn-lt"/>
                        <a:ea typeface="+mn-ea"/>
                        <a:cs typeface="+mn-cs"/>
                      </a:endParaRPr>
                    </a:p>
                  </a:txBody>
                  <a:tcPr marL="87091" marR="87091" marT="45716" marB="4571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kern="1200" dirty="0">
                          <a:solidFill>
                            <a:schemeClr val="tx1"/>
                          </a:solidFill>
                          <a:latin typeface="+mn-lt"/>
                          <a:ea typeface="+mn-ea"/>
                          <a:cs typeface="+mn-cs"/>
                        </a:rPr>
                        <a:t>–</a:t>
                      </a:r>
                    </a:p>
                  </a:txBody>
                  <a:tcPr marL="87091" marR="87091" marT="45716" marB="4571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no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de-DE" sz="1600" dirty="0">
                          <a:solidFill>
                            <a:schemeClr val="tx1"/>
                          </a:solidFill>
                        </a:rPr>
                        <a:t>R 59 484</a:t>
                      </a:r>
                    </a:p>
                  </a:txBody>
                  <a:tcPr marL="87091" marR="87091" marT="45716" marB="4571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noFill/>
                      <a:prstDash val="solid"/>
                      <a:round/>
                      <a:headEnd type="none" w="med" len="med"/>
                      <a:tailEnd type="none" w="med" len="med"/>
                    </a:lnB>
                    <a:noFill/>
                  </a:tcPr>
                </a:tc>
                <a:tc>
                  <a:txBody>
                    <a:bodyPr/>
                    <a:lstStyle/>
                    <a:p>
                      <a:pPr algn="r"/>
                      <a:endParaRPr lang="en-US" sz="1600" b="0" dirty="0">
                        <a:solidFill>
                          <a:schemeClr val="tx1"/>
                        </a:solidFill>
                      </a:endParaRPr>
                    </a:p>
                  </a:txBody>
                  <a:tcPr marL="89990" marR="89990" marT="35997" marB="3599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no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
        <p:nvSpPr>
          <p:cNvPr id="30" name="Textfeld 29"/>
          <p:cNvSpPr txBox="1"/>
          <p:nvPr/>
        </p:nvSpPr>
        <p:spPr bwMode="gray">
          <a:xfrm>
            <a:off x="6943508" y="6011010"/>
            <a:ext cx="3403600" cy="585788"/>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a:lstStyle/>
          <a:p>
            <a:pPr>
              <a:defRPr/>
            </a:pPr>
            <a:r>
              <a:rPr lang="de-DE" sz="1600" dirty="0" err="1">
                <a:solidFill>
                  <a:schemeClr val="bg1"/>
                </a:solidFill>
              </a:rPr>
              <a:t>Especially</a:t>
            </a:r>
            <a:r>
              <a:rPr lang="de-DE" sz="1600" dirty="0">
                <a:solidFill>
                  <a:schemeClr val="bg1"/>
                </a:solidFill>
              </a:rPr>
              <a:t> </a:t>
            </a:r>
            <a:r>
              <a:rPr lang="de-DE" sz="1600" dirty="0" err="1">
                <a:solidFill>
                  <a:schemeClr val="bg1"/>
                </a:solidFill>
              </a:rPr>
              <a:t>for</a:t>
            </a:r>
            <a:r>
              <a:rPr lang="de-DE" sz="1600" dirty="0">
                <a:solidFill>
                  <a:schemeClr val="bg1"/>
                </a:solidFill>
              </a:rPr>
              <a:t> </a:t>
            </a:r>
            <a:r>
              <a:rPr lang="de-DE" sz="1600" dirty="0" err="1">
                <a:solidFill>
                  <a:schemeClr val="bg1"/>
                </a:solidFill>
              </a:rPr>
              <a:t>training</a:t>
            </a:r>
            <a:r>
              <a:rPr lang="de-DE" sz="1600" dirty="0">
                <a:solidFill>
                  <a:schemeClr val="bg1"/>
                </a:solidFill>
              </a:rPr>
              <a:t> </a:t>
            </a:r>
            <a:r>
              <a:rPr lang="de-DE" sz="1600" dirty="0" err="1">
                <a:solidFill>
                  <a:schemeClr val="bg1"/>
                </a:solidFill>
              </a:rPr>
              <a:t>purposes</a:t>
            </a:r>
            <a:r>
              <a:rPr lang="de-DE" sz="1600" dirty="0">
                <a:solidFill>
                  <a:schemeClr val="bg1"/>
                </a:solidFill>
              </a:rPr>
              <a:t>:</a:t>
            </a:r>
          </a:p>
          <a:p>
            <a:pPr>
              <a:defRPr/>
            </a:pPr>
            <a:r>
              <a:rPr lang="de-DE" sz="1600" b="1" dirty="0">
                <a:solidFill>
                  <a:schemeClr val="bg1"/>
                </a:solidFill>
              </a:rPr>
              <a:t>Hood </a:t>
            </a:r>
            <a:r>
              <a:rPr lang="de-DE" sz="1600" b="1" dirty="0" err="1">
                <a:solidFill>
                  <a:schemeClr val="bg1"/>
                </a:solidFill>
              </a:rPr>
              <a:t>contains</a:t>
            </a:r>
            <a:r>
              <a:rPr lang="de-DE" sz="1600" b="1" dirty="0">
                <a:solidFill>
                  <a:schemeClr val="bg1"/>
                </a:solidFill>
              </a:rPr>
              <a:t> a </a:t>
            </a:r>
            <a:r>
              <a:rPr lang="de-DE" sz="1600" b="1" dirty="0" err="1">
                <a:solidFill>
                  <a:schemeClr val="bg1"/>
                </a:solidFill>
              </a:rPr>
              <a:t>filter</a:t>
            </a:r>
            <a:r>
              <a:rPr lang="de-DE" sz="1600" b="1" dirty="0">
                <a:solidFill>
                  <a:schemeClr val="bg1"/>
                </a:solidFill>
              </a:rPr>
              <a:t> </a:t>
            </a:r>
            <a:r>
              <a:rPr lang="de-DE" sz="1600" b="1" dirty="0" err="1">
                <a:solidFill>
                  <a:schemeClr val="bg1"/>
                </a:solidFill>
              </a:rPr>
              <a:t>dummy</a:t>
            </a:r>
            <a:r>
              <a:rPr lang="de-DE" sz="1600" b="1" dirty="0">
                <a:solidFill>
                  <a:srgbClr val="00B050"/>
                </a:solidFill>
              </a:rPr>
              <a:t>.</a:t>
            </a:r>
          </a:p>
        </p:txBody>
      </p:sp>
      <p:pic>
        <p:nvPicPr>
          <p:cNvPr id="27709" name="Picture 62" descr="P:\SBF-OSE\011_PARAT_NG\07_Fotos\2_Produkt_Donningfotos\NEU-Mai2013\Sachfotos\1000pixel\D-92774-2013_100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2232" y="2132856"/>
            <a:ext cx="572091"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6007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Objekt 8" hidden="1"/>
          <p:cNvGraphicFramePr>
            <a:graphicFrameLocks noChangeAspect="1"/>
          </p:cNvGraphicFramePr>
          <p:nvPr>
            <p:custDataLst>
              <p:tags r:id="rId2"/>
            </p:custDataLst>
          </p:nvPr>
        </p:nvGraphicFramePr>
        <p:xfrm>
          <a:off x="1144589" y="1589"/>
          <a:ext cx="1587" cy="1587"/>
        </p:xfrm>
        <a:graphic>
          <a:graphicData uri="http://schemas.openxmlformats.org/presentationml/2006/ole">
            <mc:AlternateContent xmlns:mc="http://schemas.openxmlformats.org/markup-compatibility/2006">
              <mc:Choice xmlns:v="urn:schemas-microsoft-com:vml" Requires="v">
                <p:oleObj spid="_x0000_s22548" name="think-cell Folie" r:id="rId4" imgW="360" imgH="360" progId="TCLayout.ActiveDocument.1">
                  <p:embed/>
                </p:oleObj>
              </mc:Choice>
              <mc:Fallback>
                <p:oleObj name="think-cell Folie" r:id="rId4" imgW="360" imgH="360" progId="TCLayout.ActiveDocument.1">
                  <p:embed/>
                  <p:pic>
                    <p:nvPicPr>
                      <p:cNvPr id="28674" name="Objekt 8"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4589" y="1589"/>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6"/>
          <p:cNvSpPr>
            <a:spLocks noChangeArrowheads="1"/>
          </p:cNvSpPr>
          <p:nvPr/>
        </p:nvSpPr>
        <p:spPr bwMode="gray">
          <a:xfrm>
            <a:off x="1774825" y="1484314"/>
            <a:ext cx="8642350" cy="4752975"/>
          </a:xfrm>
          <a:prstGeom prst="rect">
            <a:avLst/>
          </a:prstGeom>
          <a:solidFill>
            <a:schemeClr val="bg1"/>
          </a:solidFill>
          <a:ln w="57150" cap="flat" cmpd="sng" algn="ctr">
            <a:noFill/>
            <a:prstDash val="solid"/>
            <a:round/>
            <a:headEnd type="none" w="med" len="med"/>
            <a:tailEnd type="none" w="med" len="med"/>
          </a:ln>
          <a:effectLst>
            <a:outerShdw blurRad="50800" dist="25400" dir="14400000" algn="bl" rotWithShape="0">
              <a:schemeClr val="accent2">
                <a:alpha val="40000"/>
              </a:schemeClr>
            </a:outerShdw>
          </a:effectLst>
        </p:spPr>
        <p:txBody>
          <a:bodyPr lIns="105822" tIns="55027" rIns="105822" bIns="55027" anchor="ctr"/>
          <a:lstStyle/>
          <a:p>
            <a:pPr>
              <a:spcAft>
                <a:spcPts val="2400"/>
              </a:spcAft>
              <a:buClr>
                <a:srgbClr val="263F8F"/>
              </a:buClr>
              <a:defRPr/>
            </a:pPr>
            <a:endParaRPr lang="de-DE" dirty="0">
              <a:solidFill>
                <a:srgbClr val="666666"/>
              </a:solidFill>
            </a:endParaRPr>
          </a:p>
        </p:txBody>
      </p:sp>
      <p:sp>
        <p:nvSpPr>
          <p:cNvPr id="28676" name="Titel 5"/>
          <p:cNvSpPr>
            <a:spLocks noGrp="1"/>
          </p:cNvSpPr>
          <p:nvPr>
            <p:ph type="title"/>
          </p:nvPr>
        </p:nvSpPr>
        <p:spPr>
          <a:xfrm>
            <a:off x="1774826" y="333375"/>
            <a:ext cx="7417519" cy="719138"/>
          </a:xfrm>
        </p:spPr>
        <p:txBody>
          <a:bodyPr/>
          <a:lstStyle/>
          <a:p>
            <a:pPr eaLnBrk="1" hangingPunct="1"/>
            <a:r>
              <a:rPr lang="en-US" altLang="de-DE" dirty="0"/>
              <a:t>Overview Order Codes </a:t>
            </a:r>
            <a:br>
              <a:rPr lang="en-US" altLang="de-DE" dirty="0"/>
            </a:br>
            <a:r>
              <a:rPr lang="en-US" altLang="de-DE" b="0" dirty="0"/>
              <a:t>Carrying options for PARAT Escape Hoods (exc. PARAT 5550)</a:t>
            </a:r>
          </a:p>
        </p:txBody>
      </p:sp>
      <p:graphicFrame>
        <p:nvGraphicFramePr>
          <p:cNvPr id="7" name="Tabelle 6"/>
          <p:cNvGraphicFramePr>
            <a:graphicFrameLocks noGrp="1"/>
          </p:cNvGraphicFramePr>
          <p:nvPr/>
        </p:nvGraphicFramePr>
        <p:xfrm>
          <a:off x="1847851" y="1431926"/>
          <a:ext cx="8494713" cy="4862513"/>
        </p:xfrm>
        <a:graphic>
          <a:graphicData uri="http://schemas.openxmlformats.org/drawingml/2006/table">
            <a:tbl>
              <a:tblPr firstRow="1" bandRow="1">
                <a:tableStyleId>{5C22544A-7EE6-4342-B048-85BDC9FD1C3A}</a:tableStyleId>
              </a:tblPr>
              <a:tblGrid>
                <a:gridCol w="792059">
                  <a:extLst>
                    <a:ext uri="{9D8B030D-6E8A-4147-A177-3AD203B41FA5}">
                      <a16:colId xmlns:a16="http://schemas.microsoft.com/office/drawing/2014/main" val="20000"/>
                    </a:ext>
                  </a:extLst>
                </a:gridCol>
                <a:gridCol w="4392320">
                  <a:extLst>
                    <a:ext uri="{9D8B030D-6E8A-4147-A177-3AD203B41FA5}">
                      <a16:colId xmlns:a16="http://schemas.microsoft.com/office/drawing/2014/main" val="20001"/>
                    </a:ext>
                  </a:extLst>
                </a:gridCol>
                <a:gridCol w="1584116">
                  <a:extLst>
                    <a:ext uri="{9D8B030D-6E8A-4147-A177-3AD203B41FA5}">
                      <a16:colId xmlns:a16="http://schemas.microsoft.com/office/drawing/2014/main" val="20002"/>
                    </a:ext>
                  </a:extLst>
                </a:gridCol>
                <a:gridCol w="1726218">
                  <a:extLst>
                    <a:ext uri="{9D8B030D-6E8A-4147-A177-3AD203B41FA5}">
                      <a16:colId xmlns:a16="http://schemas.microsoft.com/office/drawing/2014/main" val="20003"/>
                    </a:ext>
                  </a:extLst>
                </a:gridCol>
              </a:tblGrid>
              <a:tr h="559751">
                <a:tc>
                  <a:txBody>
                    <a:bodyPr/>
                    <a:lstStyle/>
                    <a:p>
                      <a:pPr algn="l"/>
                      <a:endParaRPr lang="de-DE" sz="1400" dirty="0">
                        <a:solidFill>
                          <a:schemeClr val="accent1"/>
                        </a:solidFill>
                      </a:endParaRPr>
                    </a:p>
                  </a:txBody>
                  <a:tcPr marL="91462" marR="91462" marT="45714" marB="457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l"/>
                      <a:endParaRPr lang="de-DE" sz="1600" dirty="0">
                        <a:solidFill>
                          <a:schemeClr val="accent1"/>
                        </a:solidFill>
                      </a:endParaRPr>
                    </a:p>
                    <a:p>
                      <a:pPr algn="l"/>
                      <a:r>
                        <a:rPr lang="de-DE" sz="1600" dirty="0">
                          <a:solidFill>
                            <a:schemeClr val="accent1"/>
                          </a:solidFill>
                        </a:rPr>
                        <a:t>Description</a:t>
                      </a:r>
                    </a:p>
                  </a:txBody>
                  <a:tcPr marL="89997" marR="89997" marT="36002" marB="360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a:endParaRPr lang="de-DE" sz="1600" dirty="0">
                        <a:solidFill>
                          <a:schemeClr val="accent1"/>
                        </a:solidFill>
                      </a:endParaRPr>
                    </a:p>
                    <a:p>
                      <a:pPr algn="r"/>
                      <a:r>
                        <a:rPr lang="de-DE" sz="1600" dirty="0">
                          <a:solidFill>
                            <a:schemeClr val="accent1"/>
                          </a:solidFill>
                        </a:rPr>
                        <a:t>Order</a:t>
                      </a:r>
                      <a:r>
                        <a:rPr lang="de-DE" sz="1600" baseline="0" dirty="0">
                          <a:solidFill>
                            <a:schemeClr val="accent1"/>
                          </a:solidFill>
                        </a:rPr>
                        <a:t> Code</a:t>
                      </a:r>
                      <a:endParaRPr lang="de-DE" sz="1600" dirty="0">
                        <a:solidFill>
                          <a:schemeClr val="accent1"/>
                        </a:solidFill>
                      </a:endParaRPr>
                    </a:p>
                  </a:txBody>
                  <a:tcPr marL="89997" marR="89997" marT="36002" marB="360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r"/>
                      <a:endParaRPr lang="de-DE" sz="1600" dirty="0">
                        <a:solidFill>
                          <a:schemeClr val="accent1"/>
                        </a:solidFill>
                      </a:endParaRPr>
                    </a:p>
                  </a:txBody>
                  <a:tcPr marL="89997" marR="89997" marT="36002" marB="360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37593">
                <a:tc>
                  <a:txBody>
                    <a:bodyPr/>
                    <a:lstStyle/>
                    <a:p>
                      <a:pPr algn="l"/>
                      <a:endParaRPr lang="en-US" sz="900" b="1" dirty="0">
                        <a:solidFill>
                          <a:schemeClr val="accent2"/>
                        </a:solidFill>
                      </a:endParaRPr>
                    </a:p>
                  </a:txBody>
                  <a:tcPr marL="17999" marR="0" marT="24156" marB="2415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accent3"/>
                      </a:solidFill>
                      <a:prstDash val="solid"/>
                      <a:round/>
                      <a:headEnd type="none" w="med" len="med"/>
                      <a:tailEnd type="none" w="med" len="med"/>
                    </a:lnB>
                    <a:noFill/>
                  </a:tcPr>
                </a:tc>
                <a:tc>
                  <a:txBody>
                    <a:bodyPr/>
                    <a:lstStyle/>
                    <a:p>
                      <a:r>
                        <a:rPr lang="de-DE" sz="1600" dirty="0"/>
                        <a:t>Wall</a:t>
                      </a:r>
                      <a:r>
                        <a:rPr lang="de-DE" sz="1600" baseline="0" dirty="0"/>
                        <a:t>holder</a:t>
                      </a:r>
                      <a:r>
                        <a:rPr lang="de-DE" sz="1600" dirty="0"/>
                        <a:t> (</a:t>
                      </a:r>
                      <a:r>
                        <a:rPr kumimoji="0" lang="en-US" sz="1600" b="0" i="0" u="none" strike="noStrike" kern="0" cap="none" spc="0" normalizeH="0" baseline="0" noProof="0" dirty="0">
                          <a:ln>
                            <a:noFill/>
                          </a:ln>
                          <a:solidFill>
                            <a:srgbClr val="000000"/>
                          </a:solidFill>
                          <a:effectLst/>
                          <a:uLnTx/>
                          <a:uFillTx/>
                          <a:latin typeface="+mn-lt"/>
                          <a:ea typeface="+mn-ea"/>
                          <a:cs typeface="+mn-cs"/>
                        </a:rPr>
                        <a:t>PARAT Hard Case) PIN</a:t>
                      </a:r>
                      <a:endParaRPr lang="de-DE" sz="1600" dirty="0"/>
                    </a:p>
                  </a:txBody>
                  <a:tcPr marL="91462" marR="91462" marT="45710" marB="4571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accent3"/>
                      </a:solidFill>
                      <a:prstDash val="solid"/>
                      <a:round/>
                      <a:headEnd type="none" w="med" len="med"/>
                      <a:tailEnd type="none" w="med" len="med"/>
                    </a:lnB>
                    <a:noFill/>
                  </a:tcPr>
                </a:tc>
                <a:tc>
                  <a:txBody>
                    <a:bodyPr/>
                    <a:lstStyle/>
                    <a:p>
                      <a:pPr algn="r">
                        <a:tabLst>
                          <a:tab pos="893763" algn="l"/>
                        </a:tabLst>
                      </a:pPr>
                      <a:r>
                        <a:rPr lang="de-DE" sz="1600" dirty="0"/>
                        <a:t>R 59 451</a:t>
                      </a:r>
                    </a:p>
                  </a:txBody>
                  <a:tcPr marL="91462" marR="91462" marT="45710" marB="4571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accent3"/>
                      </a:solidFill>
                      <a:prstDash val="solid"/>
                      <a:round/>
                      <a:headEnd type="none" w="med" len="med"/>
                      <a:tailEnd type="none" w="med" len="med"/>
                    </a:lnB>
                    <a:noFill/>
                  </a:tcPr>
                </a:tc>
                <a:tc>
                  <a:txBody>
                    <a:bodyPr/>
                    <a:lstStyle/>
                    <a:p>
                      <a:pPr algn="r"/>
                      <a:endParaRPr lang="en-US" sz="1600" b="0" dirty="0">
                        <a:solidFill>
                          <a:schemeClr val="tx1"/>
                        </a:solidFill>
                      </a:endParaRPr>
                    </a:p>
                  </a:txBody>
                  <a:tcPr marL="89997" marR="89997" marT="36002" marB="360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0001"/>
                  </a:ext>
                </a:extLst>
              </a:tr>
              <a:tr h="540085">
                <a:tc>
                  <a:txBody>
                    <a:bodyPr/>
                    <a:lstStyle/>
                    <a:p>
                      <a:pPr algn="l"/>
                      <a:endParaRPr lang="en-US" sz="900" b="1" dirty="0">
                        <a:solidFill>
                          <a:schemeClr val="accent2"/>
                        </a:solidFill>
                      </a:endParaRPr>
                    </a:p>
                  </a:txBody>
                  <a:tcPr marL="17999" marR="0" marT="24156" marB="2415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a:t>Wall</a:t>
                      </a:r>
                      <a:r>
                        <a:rPr lang="de-DE" sz="1600" baseline="0" dirty="0"/>
                        <a:t>holder </a:t>
                      </a:r>
                      <a:r>
                        <a:rPr lang="de-DE" sz="1600" dirty="0"/>
                        <a:t>(</a:t>
                      </a:r>
                      <a:r>
                        <a:rPr kumimoji="0" lang="en-US" sz="1600" b="0" i="0" u="none" strike="noStrike" kern="0" cap="none" spc="0" normalizeH="0" baseline="0" noProof="0" dirty="0">
                          <a:ln>
                            <a:noFill/>
                          </a:ln>
                          <a:solidFill>
                            <a:srgbClr val="000000"/>
                          </a:solidFill>
                          <a:effectLst/>
                          <a:uLnTx/>
                          <a:uFillTx/>
                          <a:latin typeface="+mn-lt"/>
                          <a:ea typeface="+mn-ea"/>
                          <a:cs typeface="+mn-cs"/>
                        </a:rPr>
                        <a:t>PARAT Hard Case) HOOK</a:t>
                      </a:r>
                      <a:endParaRPr lang="de-DE" sz="1600" dirty="0"/>
                    </a:p>
                  </a:txBody>
                  <a:tcPr marL="91462" marR="91462" marT="45710" marB="4571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de-DE" sz="1600" dirty="0"/>
                        <a:t>R 59 452</a:t>
                      </a:r>
                    </a:p>
                  </a:txBody>
                  <a:tcPr marL="91462" marR="91462" marT="45710" marB="4571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noFill/>
                  </a:tcPr>
                </a:tc>
                <a:tc>
                  <a:txBody>
                    <a:bodyPr/>
                    <a:lstStyle/>
                    <a:p>
                      <a:pPr algn="r"/>
                      <a:endParaRPr lang="en-US" sz="1600" b="0" dirty="0">
                        <a:solidFill>
                          <a:schemeClr val="tx1"/>
                        </a:solidFill>
                      </a:endParaRPr>
                    </a:p>
                  </a:txBody>
                  <a:tcPr marL="89997" marR="89997" marT="36002" marB="360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0002"/>
                  </a:ext>
                </a:extLst>
              </a:tr>
              <a:tr h="575976">
                <a:tc>
                  <a:txBody>
                    <a:bodyPr/>
                    <a:lstStyle/>
                    <a:p>
                      <a:pPr algn="l"/>
                      <a:endParaRPr lang="en-US" sz="900" b="1" dirty="0">
                        <a:solidFill>
                          <a:schemeClr val="accent2"/>
                        </a:solidFill>
                      </a:endParaRPr>
                    </a:p>
                  </a:txBody>
                  <a:tcPr marL="17999" marR="0" marT="24156" marB="2415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noFill/>
                  </a:tcPr>
                </a:tc>
                <a:tc>
                  <a:txBody>
                    <a:bodyPr/>
                    <a:lstStyle/>
                    <a:p>
                      <a:r>
                        <a:rPr lang="da-DK" sz="1600" dirty="0"/>
                        <a:t>Carrying bag for PARAT 5510</a:t>
                      </a:r>
                      <a:endParaRPr lang="de-DE" sz="1600" dirty="0"/>
                    </a:p>
                  </a:txBody>
                  <a:tcPr marL="91462" marR="91462" marT="45710" marB="4571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noFill/>
                  </a:tcPr>
                </a:tc>
                <a:tc>
                  <a:txBody>
                    <a:bodyPr/>
                    <a:lstStyle/>
                    <a:p>
                      <a:pPr algn="r">
                        <a:defRPr/>
                      </a:pPr>
                      <a:r>
                        <a:rPr lang="de-DE" sz="1600" dirty="0"/>
                        <a:t>R 51 907</a:t>
                      </a:r>
                    </a:p>
                  </a:txBody>
                  <a:tcPr marL="91462" marR="91462" marT="45710" marB="4571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noFill/>
                  </a:tcPr>
                </a:tc>
                <a:tc>
                  <a:txBody>
                    <a:bodyPr/>
                    <a:lstStyle/>
                    <a:p>
                      <a:pPr algn="r"/>
                      <a:endParaRPr lang="en-US" sz="1600" b="0" dirty="0">
                        <a:solidFill>
                          <a:schemeClr val="tx1"/>
                        </a:solidFill>
                      </a:endParaRPr>
                    </a:p>
                  </a:txBody>
                  <a:tcPr marL="89997" marR="89997" marT="36002" marB="360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0003"/>
                  </a:ext>
                </a:extLst>
              </a:tr>
              <a:tr h="504008">
                <a:tc>
                  <a:txBody>
                    <a:bodyPr/>
                    <a:lstStyle/>
                    <a:p>
                      <a:pPr algn="l"/>
                      <a:endParaRPr lang="en-US" sz="900" b="1" dirty="0">
                        <a:solidFill>
                          <a:schemeClr val="accent2"/>
                        </a:solidFill>
                      </a:endParaRPr>
                    </a:p>
                  </a:txBody>
                  <a:tcPr marL="17999" marR="0" marT="24156" marB="2415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noFill/>
                  </a:tcPr>
                </a:tc>
                <a:tc>
                  <a:txBody>
                    <a:bodyPr/>
                    <a:lstStyle/>
                    <a:p>
                      <a:endParaRPr lang="de-DE" sz="1600" dirty="0"/>
                    </a:p>
                  </a:txBody>
                  <a:tcPr marL="91462" marR="91462" marT="45710" marB="4571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noFill/>
                  </a:tcPr>
                </a:tc>
                <a:tc>
                  <a:txBody>
                    <a:bodyPr/>
                    <a:lstStyle/>
                    <a:p>
                      <a:pPr algn="r">
                        <a:defRPr/>
                      </a:pPr>
                      <a:endParaRPr lang="de-DE" sz="1600" dirty="0"/>
                    </a:p>
                  </a:txBody>
                  <a:tcPr marL="91462" marR="91462" marT="45710" marB="4571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noFill/>
                  </a:tcPr>
                </a:tc>
                <a:tc>
                  <a:txBody>
                    <a:bodyPr/>
                    <a:lstStyle/>
                    <a:p>
                      <a:pPr algn="r"/>
                      <a:endParaRPr lang="en-US" sz="1600" b="0" dirty="0">
                        <a:solidFill>
                          <a:schemeClr val="tx1"/>
                        </a:solidFill>
                      </a:endParaRPr>
                    </a:p>
                  </a:txBody>
                  <a:tcPr marL="89997" marR="89997" marT="36002" marB="360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0004"/>
                  </a:ext>
                </a:extLst>
              </a:tr>
              <a:tr h="576090">
                <a:tc>
                  <a:txBody>
                    <a:bodyPr/>
                    <a:lstStyle/>
                    <a:p>
                      <a:pPr algn="l"/>
                      <a:endParaRPr lang="en-US" sz="900" b="1" dirty="0">
                        <a:solidFill>
                          <a:schemeClr val="accent2"/>
                        </a:solidFill>
                      </a:endParaRPr>
                    </a:p>
                  </a:txBody>
                  <a:tcPr marL="17999" marR="0" marT="24156" marB="2415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noFill/>
                  </a:tcPr>
                </a:tc>
                <a:tc>
                  <a:txBody>
                    <a:bodyPr/>
                    <a:lstStyle/>
                    <a:p>
                      <a:endParaRPr lang="de-DE" sz="1600" dirty="0"/>
                    </a:p>
                  </a:txBody>
                  <a:tcPr marL="91462" marR="91462" marT="45710" marB="4571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de-DE" sz="1600" dirty="0"/>
                    </a:p>
                  </a:txBody>
                  <a:tcPr marL="91462" marR="91462" marT="45710" marB="4571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noFill/>
                  </a:tcPr>
                </a:tc>
                <a:tc>
                  <a:txBody>
                    <a:bodyPr/>
                    <a:lstStyle/>
                    <a:p>
                      <a:pPr algn="r"/>
                      <a:endParaRPr lang="en-US" sz="1600" b="0" dirty="0">
                        <a:solidFill>
                          <a:schemeClr val="tx1"/>
                        </a:solidFill>
                      </a:endParaRPr>
                    </a:p>
                  </a:txBody>
                  <a:tcPr marL="89997" marR="89997" marT="36002" marB="360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0005"/>
                  </a:ext>
                </a:extLst>
              </a:tr>
              <a:tr h="504106">
                <a:tc>
                  <a:txBody>
                    <a:bodyPr/>
                    <a:lstStyle/>
                    <a:p>
                      <a:pPr algn="l"/>
                      <a:endParaRPr lang="en-US" sz="900" b="1" dirty="0">
                        <a:solidFill>
                          <a:schemeClr val="accent2"/>
                        </a:solidFill>
                      </a:endParaRPr>
                    </a:p>
                  </a:txBody>
                  <a:tcPr marL="17999" marR="0" marT="24156" marB="2415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noFill/>
                  </a:tcPr>
                </a:tc>
                <a:tc>
                  <a:txBody>
                    <a:bodyPr/>
                    <a:lstStyle/>
                    <a:p>
                      <a:endParaRPr lang="de-DE" sz="1600" dirty="0"/>
                    </a:p>
                  </a:txBody>
                  <a:tcPr marL="91462" marR="91462" marT="45714" marB="457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de-DE" sz="1600" dirty="0"/>
                    </a:p>
                  </a:txBody>
                  <a:tcPr marL="91462" marR="91462" marT="45714" marB="457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noFill/>
                  </a:tcPr>
                </a:tc>
                <a:tc>
                  <a:txBody>
                    <a:bodyPr/>
                    <a:lstStyle/>
                    <a:p>
                      <a:pPr algn="r"/>
                      <a:endParaRPr lang="en-US" sz="1600" b="0" dirty="0">
                        <a:solidFill>
                          <a:schemeClr val="tx1"/>
                        </a:solidFill>
                      </a:endParaRPr>
                    </a:p>
                  </a:txBody>
                  <a:tcPr marL="89997" marR="89997" marT="36002" marB="360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0006"/>
                  </a:ext>
                </a:extLst>
              </a:tr>
              <a:tr h="537694">
                <a:tc>
                  <a:txBody>
                    <a:bodyPr/>
                    <a:lstStyle/>
                    <a:p>
                      <a:pPr algn="l"/>
                      <a:endParaRPr lang="en-US" sz="900" b="1" dirty="0">
                        <a:solidFill>
                          <a:schemeClr val="accent2"/>
                        </a:solidFill>
                      </a:endParaRPr>
                    </a:p>
                  </a:txBody>
                  <a:tcPr marL="17999" marR="0" marT="24156" marB="2415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noFill/>
                  </a:tcPr>
                </a:tc>
                <a:tc>
                  <a:txBody>
                    <a:bodyPr/>
                    <a:lstStyle/>
                    <a:p>
                      <a:endParaRPr lang="de-DE" sz="1600" dirty="0"/>
                    </a:p>
                  </a:txBody>
                  <a:tcPr marL="91462" marR="91462" marT="45714" marB="457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de-DE" sz="1600" dirty="0"/>
                    </a:p>
                  </a:txBody>
                  <a:tcPr marL="91462" marR="91462" marT="45714" marB="4571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noFill/>
                  </a:tcPr>
                </a:tc>
                <a:tc>
                  <a:txBody>
                    <a:bodyPr/>
                    <a:lstStyle/>
                    <a:p>
                      <a:pPr algn="r"/>
                      <a:endParaRPr lang="en-US" sz="1600" b="0" dirty="0">
                        <a:solidFill>
                          <a:schemeClr val="tx1"/>
                        </a:solidFill>
                      </a:endParaRPr>
                    </a:p>
                  </a:txBody>
                  <a:tcPr marL="89997" marR="89997" marT="36002" marB="360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0007"/>
                  </a:ext>
                </a:extLst>
              </a:tr>
              <a:tr h="527210">
                <a:tc>
                  <a:txBody>
                    <a:bodyPr/>
                    <a:lstStyle/>
                    <a:p>
                      <a:pPr algn="l"/>
                      <a:endParaRPr lang="en-US" sz="900" b="1" dirty="0">
                        <a:solidFill>
                          <a:schemeClr val="accent2"/>
                        </a:solidFill>
                      </a:endParaRPr>
                    </a:p>
                  </a:txBody>
                  <a:tcPr marL="17999" marR="0" marT="24156" marB="2415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noFill/>
                      <a:prstDash val="solid"/>
                      <a:round/>
                      <a:headEnd type="none" w="med" len="med"/>
                      <a:tailEnd type="none" w="med" len="med"/>
                    </a:lnB>
                    <a:noFill/>
                  </a:tcPr>
                </a:tc>
                <a:tc>
                  <a:txBody>
                    <a:bodyPr/>
                    <a:lstStyle/>
                    <a:p>
                      <a:endParaRPr lang="de-DE" sz="1600" dirty="0"/>
                    </a:p>
                  </a:txBody>
                  <a:tcPr marL="91462" marR="91462" marT="45710" marB="4571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noFill/>
                      <a:prstDash val="solid"/>
                      <a:round/>
                      <a:headEnd type="none" w="med" len="med"/>
                      <a:tailEnd type="none" w="med" len="med"/>
                    </a:lnB>
                    <a:noFill/>
                  </a:tcPr>
                </a:tc>
                <a:tc>
                  <a:txBody>
                    <a:bodyPr/>
                    <a:lstStyle/>
                    <a:p>
                      <a:pPr algn="r">
                        <a:tabLst>
                          <a:tab pos="893763" algn="l"/>
                        </a:tabLst>
                      </a:pPr>
                      <a:endParaRPr lang="de-DE" sz="1600" dirty="0"/>
                    </a:p>
                  </a:txBody>
                  <a:tcPr marL="91462" marR="91462" marT="45710" marB="4571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noFill/>
                      <a:prstDash val="solid"/>
                      <a:round/>
                      <a:headEnd type="none" w="med" len="med"/>
                      <a:tailEnd type="none" w="med" len="med"/>
                    </a:lnB>
                    <a:noFill/>
                  </a:tcPr>
                </a:tc>
                <a:tc>
                  <a:txBody>
                    <a:bodyPr/>
                    <a:lstStyle/>
                    <a:p>
                      <a:pPr algn="r"/>
                      <a:endParaRPr lang="en-US" sz="1600" b="0" dirty="0">
                        <a:solidFill>
                          <a:schemeClr val="tx1"/>
                        </a:solidFill>
                      </a:endParaRPr>
                    </a:p>
                  </a:txBody>
                  <a:tcPr marL="89997" marR="89997" marT="36002" marB="360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no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pic>
        <p:nvPicPr>
          <p:cNvPr id="28725" name="Picture 4" descr="K:\Dräger\05_Präsentationsgestaltung\2013\Bauer-Ohm, Alexandra\Fluchthauben\Bilder\Wandhalterun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gray">
          <a:xfrm>
            <a:off x="1955541" y="2060849"/>
            <a:ext cx="612068" cy="395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Grafik 13"/>
          <p:cNvPicPr>
            <a:picLocks noChangeAspect="1"/>
          </p:cNvPicPr>
          <p:nvPr/>
        </p:nvPicPr>
        <p:blipFill>
          <a:blip r:embed="rId7"/>
          <a:stretch>
            <a:fillRect/>
          </a:stretch>
        </p:blipFill>
        <p:spPr>
          <a:xfrm>
            <a:off x="2099557" y="3140968"/>
            <a:ext cx="396665" cy="432048"/>
          </a:xfrm>
          <a:prstGeom prst="rect">
            <a:avLst/>
          </a:prstGeom>
        </p:spPr>
      </p:pic>
      <p:pic>
        <p:nvPicPr>
          <p:cNvPr id="15" name="Grafik 14"/>
          <p:cNvPicPr>
            <a:picLocks noChangeAspect="1"/>
          </p:cNvPicPr>
          <p:nvPr/>
        </p:nvPicPr>
        <p:blipFill>
          <a:blip r:embed="rId8"/>
          <a:stretch>
            <a:fillRect/>
          </a:stretch>
        </p:blipFill>
        <p:spPr>
          <a:xfrm>
            <a:off x="1949303" y="2541412"/>
            <a:ext cx="495836" cy="491745"/>
          </a:xfrm>
          <a:prstGeom prst="rect">
            <a:avLst/>
          </a:prstGeom>
        </p:spPr>
      </p:pic>
    </p:spTree>
    <p:extLst>
      <p:ext uri="{BB962C8B-B14F-4D97-AF65-F5344CB8AC3E}">
        <p14:creationId xmlns:p14="http://schemas.microsoft.com/office/powerpoint/2010/main" val="24936845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2538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p:txBody>
          <a:bodyPr/>
          <a:lstStyle/>
          <a:p>
            <a:pPr eaLnBrk="1" hangingPunct="1"/>
            <a:r>
              <a:rPr lang="en-US" altLang="de-DE" dirty="0"/>
              <a:t>Dräger PARAT</a:t>
            </a:r>
            <a:r>
              <a:rPr lang="en-US" altLang="de-DE" baseline="30000" dirty="0"/>
              <a:t>®</a:t>
            </a:r>
            <a:r>
              <a:rPr lang="en-US" altLang="de-DE" dirty="0"/>
              <a:t> Escape Hoods</a:t>
            </a:r>
          </a:p>
        </p:txBody>
      </p:sp>
      <p:sp>
        <p:nvSpPr>
          <p:cNvPr id="9" name="Rectangle 6"/>
          <p:cNvSpPr>
            <a:spLocks noChangeArrowheads="1"/>
          </p:cNvSpPr>
          <p:nvPr/>
        </p:nvSpPr>
        <p:spPr bwMode="gray">
          <a:xfrm>
            <a:off x="4297362" y="1484314"/>
            <a:ext cx="6983213" cy="4752975"/>
          </a:xfrm>
          <a:prstGeom prst="rect">
            <a:avLst/>
          </a:prstGeom>
          <a:solidFill>
            <a:schemeClr val="bg1"/>
          </a:solidFill>
          <a:ln w="57150" cap="flat" cmpd="sng" algn="ctr">
            <a:noFill/>
            <a:prstDash val="solid"/>
            <a:round/>
            <a:headEnd type="none" w="med" len="med"/>
            <a:tailEnd type="none" w="med" len="med"/>
          </a:ln>
          <a:effectLst>
            <a:outerShdw blurRad="50800" dist="25400" dir="14400000" algn="bl" rotWithShape="0">
              <a:schemeClr val="accent2">
                <a:alpha val="40000"/>
              </a:schemeClr>
            </a:outerShdw>
          </a:effectLst>
        </p:spPr>
        <p:txBody>
          <a:bodyPr lIns="105822" tIns="55027" rIns="105822" bIns="55027" anchor="ctr"/>
          <a:lstStyle/>
          <a:p>
            <a:pPr>
              <a:spcAft>
                <a:spcPts val="2400"/>
              </a:spcAft>
              <a:buClr>
                <a:srgbClr val="263F8F"/>
              </a:buClr>
              <a:defRPr/>
            </a:pPr>
            <a:r>
              <a:rPr lang="en-US" b="1" dirty="0"/>
              <a:t>In an emergency situation, there is no time to spare.  Users don‘t have time to read lengthy instruction manuals for their equipment.  An escape hood, especially, must be fast and easy to use. </a:t>
            </a:r>
          </a:p>
          <a:p>
            <a:pPr>
              <a:defRPr/>
            </a:pPr>
            <a:r>
              <a:rPr lang="en-US" dirty="0"/>
              <a:t>Dräger PARAT® Escape hoods were developed in cooperation with users – always with the focus on the fastest possible escape. </a:t>
            </a:r>
          </a:p>
          <a:p>
            <a:pPr>
              <a:defRPr/>
            </a:pPr>
            <a:endParaRPr lang="en-US" dirty="0"/>
          </a:p>
          <a:p>
            <a:pPr>
              <a:defRPr/>
            </a:pPr>
            <a:r>
              <a:rPr lang="en-US" dirty="0"/>
              <a:t>Optimized operation and wearing comfort, a robust housing and tested filters guarantee that the wearer of the Dräger PARAT® is protected from toxic industrial and fire-related gasses, vapours and particles for at least 15 minutes. </a:t>
            </a:r>
          </a:p>
        </p:txBody>
      </p:sp>
      <p:pic>
        <p:nvPicPr>
          <p:cNvPr id="4" name="Picture 3">
            <a:extLst>
              <a:ext uri="{FF2B5EF4-FFF2-40B4-BE49-F238E27FC236}">
                <a16:creationId xmlns:a16="http://schemas.microsoft.com/office/drawing/2014/main" id="{7A02BEE1-9C14-4698-866E-D33258BEA1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393" y="1471966"/>
            <a:ext cx="3366392" cy="508518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kt 19" hidden="1"/>
          <p:cNvGraphicFramePr>
            <a:graphicFrameLocks noChangeAspect="1"/>
          </p:cNvGraphicFramePr>
          <p:nvPr>
            <p:custDataLst>
              <p:tags r:id="rId2"/>
            </p:custDataLst>
          </p:nvPr>
        </p:nvGraphicFramePr>
        <p:xfrm>
          <a:off x="1144589" y="1589"/>
          <a:ext cx="1587" cy="1587"/>
        </p:xfrm>
        <a:graphic>
          <a:graphicData uri="http://schemas.openxmlformats.org/presentationml/2006/ole">
            <mc:AlternateContent xmlns:mc="http://schemas.openxmlformats.org/markup-compatibility/2006">
              <mc:Choice xmlns:v="urn:schemas-microsoft-com:vml" Requires="v">
                <p:oleObj spid="_x0000_s16403" name="think-cell Folie" r:id="rId5" imgW="360" imgH="360" progId="TCLayout.ActiveDocument.1">
                  <p:embed/>
                </p:oleObj>
              </mc:Choice>
              <mc:Fallback>
                <p:oleObj name="think-cell Folie" r:id="rId5" imgW="360" imgH="360" progId="TCLayout.ActiveDocument.1">
                  <p:embed/>
                  <p:pic>
                    <p:nvPicPr>
                      <p:cNvPr id="9218" name="Objekt 19"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4589" y="1589"/>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58" name="Gruppieren 57"/>
          <p:cNvGrpSpPr>
            <a:grpSpLocks/>
          </p:cNvGrpSpPr>
          <p:nvPr/>
        </p:nvGrpSpPr>
        <p:grpSpPr bwMode="auto">
          <a:xfrm>
            <a:off x="1775521" y="4632326"/>
            <a:ext cx="1620837" cy="1604963"/>
            <a:chOff x="631825" y="4635500"/>
            <a:chExt cx="1620875" cy="1605067"/>
          </a:xfrm>
        </p:grpSpPr>
        <p:sp>
          <p:nvSpPr>
            <p:cNvPr id="59" name="Rectangle 6"/>
            <p:cNvSpPr>
              <a:spLocks noChangeArrowheads="1"/>
            </p:cNvSpPr>
            <p:nvPr/>
          </p:nvSpPr>
          <p:spPr bwMode="gray">
            <a:xfrm>
              <a:off x="631825" y="4635500"/>
              <a:ext cx="1620875" cy="1605067"/>
            </a:xfrm>
            <a:prstGeom prst="rect">
              <a:avLst/>
            </a:prstGeom>
            <a:solidFill>
              <a:schemeClr val="tx2"/>
            </a:solidFill>
            <a:ln w="571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lIns="90000" tIns="82800" rIns="90000" bIns="55027" anchor="ctr"/>
            <a:lstStyle/>
            <a:p>
              <a:pPr>
                <a:spcAft>
                  <a:spcPts val="2400"/>
                </a:spcAft>
                <a:buClr>
                  <a:srgbClr val="263F8F"/>
                </a:buClr>
                <a:defRPr/>
              </a:pPr>
              <a:endParaRPr lang="de-DE" sz="1200" dirty="0">
                <a:solidFill>
                  <a:schemeClr val="bg1"/>
                </a:solidFill>
              </a:endParaRPr>
            </a:p>
          </p:txBody>
        </p:sp>
        <p:sp>
          <p:nvSpPr>
            <p:cNvPr id="9259" name="Rectangle 6"/>
            <p:cNvSpPr>
              <a:spLocks noChangeArrowheads="1"/>
            </p:cNvSpPr>
            <p:nvPr/>
          </p:nvSpPr>
          <p:spPr bwMode="gray">
            <a:xfrm>
              <a:off x="631825" y="4639847"/>
              <a:ext cx="1620875" cy="160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round/>
                  <a:headEnd/>
                  <a:tailEnd/>
                </a14:hiddenLine>
              </a:ext>
            </a:extLst>
          </p:spPr>
          <p:txBody>
            <a:bodyPr lIns="90000" tIns="82800" rIns="90000" bIns="55027" anchor="ctr"/>
            <a:lstStyle>
              <a:lvl1pPr eaLnBrk="0" hangingPunct="0">
                <a:spcBef>
                  <a:spcPts val="400"/>
                </a:spcBef>
                <a:spcAft>
                  <a:spcPts val="400"/>
                </a:spcAft>
                <a:buClr>
                  <a:schemeClr val="bg2"/>
                </a:buClr>
                <a:buFont typeface="Arial" charset="0"/>
                <a:defRPr>
                  <a:solidFill>
                    <a:schemeClr val="tx1"/>
                  </a:solidFill>
                  <a:latin typeface="Arial" charset="0"/>
                </a:defRPr>
              </a:lvl1pPr>
              <a:lvl2pPr marL="742950" indent="-285750" eaLnBrk="0" hangingPunct="0">
                <a:spcBef>
                  <a:spcPts val="400"/>
                </a:spcBef>
                <a:spcAft>
                  <a:spcPts val="400"/>
                </a:spcAft>
                <a:buFont typeface="Wingdings" pitchFamily="2" charset="2"/>
                <a:buChar char="§"/>
                <a:defRPr>
                  <a:solidFill>
                    <a:schemeClr val="tx1"/>
                  </a:solidFill>
                  <a:latin typeface="Arial" charset="0"/>
                </a:defRPr>
              </a:lvl2pPr>
              <a:lvl3pPr marL="1143000" indent="-228600" eaLnBrk="0" hangingPunct="0">
                <a:spcBef>
                  <a:spcPts val="400"/>
                </a:spcBef>
                <a:spcAft>
                  <a:spcPts val="400"/>
                </a:spcAft>
                <a:buFont typeface="Arial" charset="0"/>
                <a:buChar char="–"/>
                <a:defRPr>
                  <a:solidFill>
                    <a:schemeClr val="tx1"/>
                  </a:solidFill>
                  <a:latin typeface="Arial" charset="0"/>
                </a:defRPr>
              </a:lvl3pPr>
              <a:lvl4pPr marL="1600200" indent="-228600" eaLnBrk="0" hangingPunct="0">
                <a:spcBef>
                  <a:spcPts val="400"/>
                </a:spcBef>
                <a:spcAft>
                  <a:spcPts val="400"/>
                </a:spcAft>
                <a:buFont typeface="Wingdings" pitchFamily="2" charset="2"/>
                <a:buChar char="§"/>
                <a:defRPr>
                  <a:solidFill>
                    <a:schemeClr val="tx1"/>
                  </a:solidFill>
                  <a:latin typeface="Arial" charset="0"/>
                </a:defRPr>
              </a:lvl4pPr>
              <a:lvl5pPr marL="2057400" indent="-228600" eaLnBrk="0" hangingPunct="0">
                <a:spcBef>
                  <a:spcPts val="400"/>
                </a:spcBef>
                <a:spcAft>
                  <a:spcPts val="400"/>
                </a:spcAft>
                <a:buFont typeface="Arial" charset="0"/>
                <a:buChar char="–"/>
                <a:defRPr>
                  <a:solidFill>
                    <a:schemeClr val="tx1"/>
                  </a:solidFill>
                  <a:latin typeface="Arial" charset="0"/>
                </a:defRPr>
              </a:lvl5pPr>
              <a:lvl6pPr marL="2514600" indent="-228600" eaLnBrk="0" fontAlgn="base" hangingPunct="0">
                <a:spcBef>
                  <a:spcPts val="400"/>
                </a:spcBef>
                <a:spcAft>
                  <a:spcPts val="400"/>
                </a:spcAft>
                <a:buFont typeface="Arial" charset="0"/>
                <a:buChar char="–"/>
                <a:defRPr>
                  <a:solidFill>
                    <a:schemeClr val="tx1"/>
                  </a:solidFill>
                  <a:latin typeface="Arial" charset="0"/>
                </a:defRPr>
              </a:lvl6pPr>
              <a:lvl7pPr marL="2971800" indent="-228600" eaLnBrk="0" fontAlgn="base" hangingPunct="0">
                <a:spcBef>
                  <a:spcPts val="400"/>
                </a:spcBef>
                <a:spcAft>
                  <a:spcPts val="400"/>
                </a:spcAft>
                <a:buFont typeface="Arial" charset="0"/>
                <a:buChar char="–"/>
                <a:defRPr>
                  <a:solidFill>
                    <a:schemeClr val="tx1"/>
                  </a:solidFill>
                  <a:latin typeface="Arial" charset="0"/>
                </a:defRPr>
              </a:lvl7pPr>
              <a:lvl8pPr marL="3429000" indent="-228600" eaLnBrk="0" fontAlgn="base" hangingPunct="0">
                <a:spcBef>
                  <a:spcPts val="400"/>
                </a:spcBef>
                <a:spcAft>
                  <a:spcPts val="400"/>
                </a:spcAft>
                <a:buFont typeface="Arial" charset="0"/>
                <a:buChar char="–"/>
                <a:defRPr>
                  <a:solidFill>
                    <a:schemeClr val="tx1"/>
                  </a:solidFill>
                  <a:latin typeface="Arial" charset="0"/>
                </a:defRPr>
              </a:lvl8pPr>
              <a:lvl9pPr marL="3886200" indent="-228600" eaLnBrk="0" fontAlgn="base" hangingPunct="0">
                <a:spcBef>
                  <a:spcPts val="400"/>
                </a:spcBef>
                <a:spcAft>
                  <a:spcPts val="400"/>
                </a:spcAft>
                <a:buFont typeface="Arial" charset="0"/>
                <a:buChar char="–"/>
                <a:defRPr>
                  <a:solidFill>
                    <a:schemeClr val="tx1"/>
                  </a:solidFill>
                  <a:latin typeface="Arial" charset="0"/>
                </a:defRPr>
              </a:lvl9pPr>
            </a:lstStyle>
            <a:p>
              <a:pPr algn="ctr" eaLnBrk="1" hangingPunct="1">
                <a:spcBef>
                  <a:spcPct val="0"/>
                </a:spcBef>
                <a:spcAft>
                  <a:spcPts val="2400"/>
                </a:spcAft>
                <a:buClr>
                  <a:srgbClr val="263F8F"/>
                </a:buClr>
              </a:pPr>
              <a:r>
                <a:rPr lang="de-DE" altLang="de-DE" sz="1200" dirty="0">
                  <a:solidFill>
                    <a:schemeClr val="bg1"/>
                  </a:solidFill>
                </a:rPr>
                <a:t>STEP 3</a:t>
              </a:r>
              <a:br>
                <a:rPr lang="de-DE" altLang="de-DE" sz="1200" dirty="0">
                  <a:solidFill>
                    <a:schemeClr val="bg1"/>
                  </a:solidFill>
                </a:rPr>
              </a:br>
              <a:r>
                <a:rPr lang="de-DE" altLang="de-DE" b="1" dirty="0">
                  <a:solidFill>
                    <a:schemeClr val="bg1"/>
                  </a:solidFill>
                </a:rPr>
                <a:t>RUN</a:t>
              </a:r>
            </a:p>
          </p:txBody>
        </p:sp>
      </p:grpSp>
      <p:sp>
        <p:nvSpPr>
          <p:cNvPr id="9220" name="Titel 1"/>
          <p:cNvSpPr>
            <a:spLocks noGrp="1"/>
          </p:cNvSpPr>
          <p:nvPr>
            <p:ph type="title"/>
          </p:nvPr>
        </p:nvSpPr>
        <p:spPr>
          <a:xfrm>
            <a:off x="623392" y="548792"/>
            <a:ext cx="10729191" cy="864000"/>
          </a:xfrm>
        </p:spPr>
        <p:txBody>
          <a:bodyPr/>
          <a:lstStyle/>
          <a:p>
            <a:r>
              <a:rPr lang="en-US" altLang="de-DE" dirty="0"/>
              <a:t>Dräger PARAT</a:t>
            </a:r>
            <a:r>
              <a:rPr lang="en-US" altLang="de-DE" baseline="30000" dirty="0"/>
              <a:t>®</a:t>
            </a:r>
            <a:r>
              <a:rPr lang="en-US" altLang="de-DE" dirty="0"/>
              <a:t> Ready for escape in only three steps </a:t>
            </a:r>
          </a:p>
        </p:txBody>
      </p:sp>
      <p:grpSp>
        <p:nvGrpSpPr>
          <p:cNvPr id="65" name="Gruppieren 64"/>
          <p:cNvGrpSpPr>
            <a:grpSpLocks/>
          </p:cNvGrpSpPr>
          <p:nvPr/>
        </p:nvGrpSpPr>
        <p:grpSpPr bwMode="auto">
          <a:xfrm>
            <a:off x="1775520" y="4659713"/>
            <a:ext cx="1620838" cy="1604962"/>
            <a:chOff x="631825" y="4635500"/>
            <a:chExt cx="1620875" cy="1605067"/>
          </a:xfrm>
          <a:solidFill>
            <a:schemeClr val="accent1"/>
          </a:solidFill>
        </p:grpSpPr>
        <p:sp>
          <p:nvSpPr>
            <p:cNvPr id="18" name="Rectangle 6"/>
            <p:cNvSpPr>
              <a:spLocks noChangeArrowheads="1"/>
            </p:cNvSpPr>
            <p:nvPr/>
          </p:nvSpPr>
          <p:spPr bwMode="gray">
            <a:xfrm>
              <a:off x="631825" y="4635500"/>
              <a:ext cx="1620875" cy="1605067"/>
            </a:xfrm>
            <a:prstGeom prst="rect">
              <a:avLst/>
            </a:prstGeom>
            <a:grpFill/>
            <a:ln w="571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lIns="90000" tIns="82800" rIns="90000" bIns="55027" anchor="ctr"/>
            <a:lstStyle/>
            <a:p>
              <a:pPr>
                <a:spcAft>
                  <a:spcPts val="2400"/>
                </a:spcAft>
                <a:buClr>
                  <a:srgbClr val="263F8F"/>
                </a:buClr>
                <a:defRPr/>
              </a:pPr>
              <a:endParaRPr lang="de-DE" sz="1200" dirty="0">
                <a:solidFill>
                  <a:schemeClr val="bg1"/>
                </a:solidFill>
              </a:endParaRPr>
            </a:p>
          </p:txBody>
        </p:sp>
        <p:sp>
          <p:nvSpPr>
            <p:cNvPr id="9257" name="Rectangle 6"/>
            <p:cNvSpPr>
              <a:spLocks noChangeArrowheads="1"/>
            </p:cNvSpPr>
            <p:nvPr/>
          </p:nvSpPr>
          <p:spPr bwMode="gray">
            <a:xfrm>
              <a:off x="631825" y="4639847"/>
              <a:ext cx="1620875" cy="1600720"/>
            </a:xfrm>
            <a:prstGeom prst="rect">
              <a:avLst/>
            </a:prstGeom>
            <a:grpFill/>
            <a:ln>
              <a:noFill/>
            </a:ln>
            <a:extLst>
              <a:ext uri="{91240B29-F687-4F45-9708-019B960494DF}">
                <a14:hiddenLine xmlns:a14="http://schemas.microsoft.com/office/drawing/2010/main" w="57150" algn="ctr">
                  <a:solidFill>
                    <a:srgbClr val="000000"/>
                  </a:solidFill>
                  <a:round/>
                  <a:headEnd/>
                  <a:tailEnd/>
                </a14:hiddenLine>
              </a:ext>
            </a:extLst>
          </p:spPr>
          <p:txBody>
            <a:bodyPr lIns="90000" tIns="82800" rIns="90000" bIns="55027" anchor="ctr"/>
            <a:lstStyle>
              <a:lvl1pPr eaLnBrk="0" hangingPunct="0">
                <a:spcBef>
                  <a:spcPts val="400"/>
                </a:spcBef>
                <a:spcAft>
                  <a:spcPts val="400"/>
                </a:spcAft>
                <a:buClr>
                  <a:schemeClr val="bg2"/>
                </a:buClr>
                <a:buFont typeface="Arial" charset="0"/>
                <a:defRPr>
                  <a:solidFill>
                    <a:schemeClr val="tx1"/>
                  </a:solidFill>
                  <a:latin typeface="Arial" charset="0"/>
                </a:defRPr>
              </a:lvl1pPr>
              <a:lvl2pPr marL="742950" indent="-285750" eaLnBrk="0" hangingPunct="0">
                <a:spcBef>
                  <a:spcPts val="400"/>
                </a:spcBef>
                <a:spcAft>
                  <a:spcPts val="400"/>
                </a:spcAft>
                <a:buFont typeface="Wingdings" pitchFamily="2" charset="2"/>
                <a:buChar char="§"/>
                <a:defRPr>
                  <a:solidFill>
                    <a:schemeClr val="tx1"/>
                  </a:solidFill>
                  <a:latin typeface="Arial" charset="0"/>
                </a:defRPr>
              </a:lvl2pPr>
              <a:lvl3pPr marL="1143000" indent="-228600" eaLnBrk="0" hangingPunct="0">
                <a:spcBef>
                  <a:spcPts val="400"/>
                </a:spcBef>
                <a:spcAft>
                  <a:spcPts val="400"/>
                </a:spcAft>
                <a:buFont typeface="Arial" charset="0"/>
                <a:buChar char="–"/>
                <a:defRPr>
                  <a:solidFill>
                    <a:schemeClr val="tx1"/>
                  </a:solidFill>
                  <a:latin typeface="Arial" charset="0"/>
                </a:defRPr>
              </a:lvl3pPr>
              <a:lvl4pPr marL="1600200" indent="-228600" eaLnBrk="0" hangingPunct="0">
                <a:spcBef>
                  <a:spcPts val="400"/>
                </a:spcBef>
                <a:spcAft>
                  <a:spcPts val="400"/>
                </a:spcAft>
                <a:buFont typeface="Wingdings" pitchFamily="2" charset="2"/>
                <a:buChar char="§"/>
                <a:defRPr>
                  <a:solidFill>
                    <a:schemeClr val="tx1"/>
                  </a:solidFill>
                  <a:latin typeface="Arial" charset="0"/>
                </a:defRPr>
              </a:lvl4pPr>
              <a:lvl5pPr marL="2057400" indent="-228600" eaLnBrk="0" hangingPunct="0">
                <a:spcBef>
                  <a:spcPts val="400"/>
                </a:spcBef>
                <a:spcAft>
                  <a:spcPts val="400"/>
                </a:spcAft>
                <a:buFont typeface="Arial" charset="0"/>
                <a:buChar char="–"/>
                <a:defRPr>
                  <a:solidFill>
                    <a:schemeClr val="tx1"/>
                  </a:solidFill>
                  <a:latin typeface="Arial" charset="0"/>
                </a:defRPr>
              </a:lvl5pPr>
              <a:lvl6pPr marL="2514600" indent="-228600" eaLnBrk="0" fontAlgn="base" hangingPunct="0">
                <a:spcBef>
                  <a:spcPts val="400"/>
                </a:spcBef>
                <a:spcAft>
                  <a:spcPts val="400"/>
                </a:spcAft>
                <a:buFont typeface="Arial" charset="0"/>
                <a:buChar char="–"/>
                <a:defRPr>
                  <a:solidFill>
                    <a:schemeClr val="tx1"/>
                  </a:solidFill>
                  <a:latin typeface="Arial" charset="0"/>
                </a:defRPr>
              </a:lvl6pPr>
              <a:lvl7pPr marL="2971800" indent="-228600" eaLnBrk="0" fontAlgn="base" hangingPunct="0">
                <a:spcBef>
                  <a:spcPts val="400"/>
                </a:spcBef>
                <a:spcAft>
                  <a:spcPts val="400"/>
                </a:spcAft>
                <a:buFont typeface="Arial" charset="0"/>
                <a:buChar char="–"/>
                <a:defRPr>
                  <a:solidFill>
                    <a:schemeClr val="tx1"/>
                  </a:solidFill>
                  <a:latin typeface="Arial" charset="0"/>
                </a:defRPr>
              </a:lvl7pPr>
              <a:lvl8pPr marL="3429000" indent="-228600" eaLnBrk="0" fontAlgn="base" hangingPunct="0">
                <a:spcBef>
                  <a:spcPts val="400"/>
                </a:spcBef>
                <a:spcAft>
                  <a:spcPts val="400"/>
                </a:spcAft>
                <a:buFont typeface="Arial" charset="0"/>
                <a:buChar char="–"/>
                <a:defRPr>
                  <a:solidFill>
                    <a:schemeClr val="tx1"/>
                  </a:solidFill>
                  <a:latin typeface="Arial" charset="0"/>
                </a:defRPr>
              </a:lvl8pPr>
              <a:lvl9pPr marL="3886200" indent="-228600" eaLnBrk="0" fontAlgn="base" hangingPunct="0">
                <a:spcBef>
                  <a:spcPts val="400"/>
                </a:spcBef>
                <a:spcAft>
                  <a:spcPts val="400"/>
                </a:spcAft>
                <a:buFont typeface="Arial" charset="0"/>
                <a:buChar char="–"/>
                <a:defRPr>
                  <a:solidFill>
                    <a:schemeClr val="tx1"/>
                  </a:solidFill>
                  <a:latin typeface="Arial" charset="0"/>
                </a:defRPr>
              </a:lvl9pPr>
            </a:lstStyle>
            <a:p>
              <a:pPr algn="ctr" eaLnBrk="1" hangingPunct="1">
                <a:spcBef>
                  <a:spcPct val="0"/>
                </a:spcBef>
                <a:spcAft>
                  <a:spcPts val="2400"/>
                </a:spcAft>
                <a:buClr>
                  <a:srgbClr val="263F8F"/>
                </a:buClr>
              </a:pPr>
              <a:r>
                <a:rPr lang="de-DE" altLang="de-DE" sz="1200">
                  <a:solidFill>
                    <a:schemeClr val="bg1"/>
                  </a:solidFill>
                </a:rPr>
                <a:t>STEP 3</a:t>
              </a:r>
              <a:br>
                <a:rPr lang="de-DE" altLang="de-DE" sz="1200">
                  <a:solidFill>
                    <a:schemeClr val="bg1"/>
                  </a:solidFill>
                </a:rPr>
              </a:br>
              <a:r>
                <a:rPr lang="de-DE" altLang="de-DE" b="1">
                  <a:solidFill>
                    <a:schemeClr val="bg1"/>
                  </a:solidFill>
                </a:rPr>
                <a:t>RUN</a:t>
              </a:r>
            </a:p>
          </p:txBody>
        </p:sp>
      </p:grpSp>
      <p:grpSp>
        <p:nvGrpSpPr>
          <p:cNvPr id="64" name="Gruppieren 63"/>
          <p:cNvGrpSpPr>
            <a:grpSpLocks/>
          </p:cNvGrpSpPr>
          <p:nvPr/>
        </p:nvGrpSpPr>
        <p:grpSpPr bwMode="auto">
          <a:xfrm>
            <a:off x="1774825" y="3014664"/>
            <a:ext cx="1620838" cy="1944687"/>
            <a:chOff x="631825" y="3014954"/>
            <a:chExt cx="1620875" cy="1944215"/>
          </a:xfrm>
        </p:grpSpPr>
        <p:sp>
          <p:nvSpPr>
            <p:cNvPr id="17" name="Rectangle 6"/>
            <p:cNvSpPr>
              <a:spLocks noChangeArrowheads="1"/>
            </p:cNvSpPr>
            <p:nvPr/>
          </p:nvSpPr>
          <p:spPr bwMode="gray">
            <a:xfrm>
              <a:off x="631825" y="3014954"/>
              <a:ext cx="1620875" cy="1944215"/>
            </a:xfrm>
            <a:custGeom>
              <a:avLst/>
              <a:gdLst/>
              <a:ahLst/>
              <a:cxnLst/>
              <a:rect l="l" t="t" r="r" b="b"/>
              <a:pathLst>
                <a:path w="1620875" h="1872208">
                  <a:moveTo>
                    <a:pt x="0" y="0"/>
                  </a:moveTo>
                  <a:lnTo>
                    <a:pt x="1620875" y="0"/>
                  </a:lnTo>
                  <a:lnTo>
                    <a:pt x="1620875" y="1513409"/>
                  </a:lnTo>
                  <a:lnTo>
                    <a:pt x="1176067" y="1513409"/>
                  </a:lnTo>
                  <a:lnTo>
                    <a:pt x="1176067" y="1621035"/>
                  </a:lnTo>
                  <a:lnTo>
                    <a:pt x="1368847" y="1621035"/>
                  </a:lnTo>
                  <a:lnTo>
                    <a:pt x="792783" y="1872208"/>
                  </a:lnTo>
                  <a:lnTo>
                    <a:pt x="216719" y="1621035"/>
                  </a:lnTo>
                  <a:lnTo>
                    <a:pt x="409499" y="1621035"/>
                  </a:lnTo>
                  <a:lnTo>
                    <a:pt x="409499" y="1513409"/>
                  </a:lnTo>
                  <a:lnTo>
                    <a:pt x="0" y="1513409"/>
                  </a:lnTo>
                  <a:close/>
                </a:path>
              </a:pathLst>
            </a:custGeom>
            <a:gradFill flip="none" rotWithShape="1">
              <a:gsLst>
                <a:gs pos="79000">
                  <a:schemeClr val="accent1"/>
                </a:gs>
                <a:gs pos="100000">
                  <a:schemeClr val="accent6"/>
                </a:gs>
              </a:gsLst>
              <a:lin ang="5400000" scaled="1"/>
              <a:tileRect/>
            </a:gradFill>
            <a:ln w="571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lIns="90000" tIns="82800" rIns="90000" bIns="55027" anchor="ctr"/>
            <a:lstStyle/>
            <a:p>
              <a:pPr>
                <a:spcAft>
                  <a:spcPts val="2400"/>
                </a:spcAft>
                <a:buClr>
                  <a:srgbClr val="263F8F"/>
                </a:buClr>
                <a:defRPr/>
              </a:pPr>
              <a:endParaRPr lang="de-DE" sz="1200" dirty="0">
                <a:solidFill>
                  <a:schemeClr val="bg1"/>
                </a:solidFill>
              </a:endParaRPr>
            </a:p>
          </p:txBody>
        </p:sp>
        <p:sp>
          <p:nvSpPr>
            <p:cNvPr id="9255" name="Rectangle 6"/>
            <p:cNvSpPr>
              <a:spLocks noChangeArrowheads="1"/>
            </p:cNvSpPr>
            <p:nvPr/>
          </p:nvSpPr>
          <p:spPr bwMode="gray">
            <a:xfrm>
              <a:off x="631825" y="3105735"/>
              <a:ext cx="1620875" cy="1513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round/>
                  <a:headEnd/>
                  <a:tailEnd/>
                </a14:hiddenLine>
              </a:ext>
            </a:extLst>
          </p:spPr>
          <p:txBody>
            <a:bodyPr lIns="90000" tIns="82800" rIns="90000" bIns="55027" anchor="ctr"/>
            <a:lstStyle>
              <a:lvl1pPr eaLnBrk="0" hangingPunct="0">
                <a:spcBef>
                  <a:spcPts val="400"/>
                </a:spcBef>
                <a:spcAft>
                  <a:spcPts val="400"/>
                </a:spcAft>
                <a:buClr>
                  <a:schemeClr val="bg2"/>
                </a:buClr>
                <a:buFont typeface="Arial" charset="0"/>
                <a:defRPr>
                  <a:solidFill>
                    <a:schemeClr val="tx1"/>
                  </a:solidFill>
                  <a:latin typeface="Arial" charset="0"/>
                </a:defRPr>
              </a:lvl1pPr>
              <a:lvl2pPr marL="742950" indent="-285750" eaLnBrk="0" hangingPunct="0">
                <a:spcBef>
                  <a:spcPts val="400"/>
                </a:spcBef>
                <a:spcAft>
                  <a:spcPts val="400"/>
                </a:spcAft>
                <a:buFont typeface="Wingdings" pitchFamily="2" charset="2"/>
                <a:buChar char="§"/>
                <a:defRPr>
                  <a:solidFill>
                    <a:schemeClr val="tx1"/>
                  </a:solidFill>
                  <a:latin typeface="Arial" charset="0"/>
                </a:defRPr>
              </a:lvl2pPr>
              <a:lvl3pPr marL="1143000" indent="-228600" eaLnBrk="0" hangingPunct="0">
                <a:spcBef>
                  <a:spcPts val="400"/>
                </a:spcBef>
                <a:spcAft>
                  <a:spcPts val="400"/>
                </a:spcAft>
                <a:buFont typeface="Arial" charset="0"/>
                <a:buChar char="–"/>
                <a:defRPr>
                  <a:solidFill>
                    <a:schemeClr val="tx1"/>
                  </a:solidFill>
                  <a:latin typeface="Arial" charset="0"/>
                </a:defRPr>
              </a:lvl3pPr>
              <a:lvl4pPr marL="1600200" indent="-228600" eaLnBrk="0" hangingPunct="0">
                <a:spcBef>
                  <a:spcPts val="400"/>
                </a:spcBef>
                <a:spcAft>
                  <a:spcPts val="400"/>
                </a:spcAft>
                <a:buFont typeface="Wingdings" pitchFamily="2" charset="2"/>
                <a:buChar char="§"/>
                <a:defRPr>
                  <a:solidFill>
                    <a:schemeClr val="tx1"/>
                  </a:solidFill>
                  <a:latin typeface="Arial" charset="0"/>
                </a:defRPr>
              </a:lvl4pPr>
              <a:lvl5pPr marL="2057400" indent="-228600" eaLnBrk="0" hangingPunct="0">
                <a:spcBef>
                  <a:spcPts val="400"/>
                </a:spcBef>
                <a:spcAft>
                  <a:spcPts val="400"/>
                </a:spcAft>
                <a:buFont typeface="Arial" charset="0"/>
                <a:buChar char="–"/>
                <a:defRPr>
                  <a:solidFill>
                    <a:schemeClr val="tx1"/>
                  </a:solidFill>
                  <a:latin typeface="Arial" charset="0"/>
                </a:defRPr>
              </a:lvl5pPr>
              <a:lvl6pPr marL="2514600" indent="-228600" eaLnBrk="0" fontAlgn="base" hangingPunct="0">
                <a:spcBef>
                  <a:spcPts val="400"/>
                </a:spcBef>
                <a:spcAft>
                  <a:spcPts val="400"/>
                </a:spcAft>
                <a:buFont typeface="Arial" charset="0"/>
                <a:buChar char="–"/>
                <a:defRPr>
                  <a:solidFill>
                    <a:schemeClr val="tx1"/>
                  </a:solidFill>
                  <a:latin typeface="Arial" charset="0"/>
                </a:defRPr>
              </a:lvl6pPr>
              <a:lvl7pPr marL="2971800" indent="-228600" eaLnBrk="0" fontAlgn="base" hangingPunct="0">
                <a:spcBef>
                  <a:spcPts val="400"/>
                </a:spcBef>
                <a:spcAft>
                  <a:spcPts val="400"/>
                </a:spcAft>
                <a:buFont typeface="Arial" charset="0"/>
                <a:buChar char="–"/>
                <a:defRPr>
                  <a:solidFill>
                    <a:schemeClr val="tx1"/>
                  </a:solidFill>
                  <a:latin typeface="Arial" charset="0"/>
                </a:defRPr>
              </a:lvl7pPr>
              <a:lvl8pPr marL="3429000" indent="-228600" eaLnBrk="0" fontAlgn="base" hangingPunct="0">
                <a:spcBef>
                  <a:spcPts val="400"/>
                </a:spcBef>
                <a:spcAft>
                  <a:spcPts val="400"/>
                </a:spcAft>
                <a:buFont typeface="Arial" charset="0"/>
                <a:buChar char="–"/>
                <a:defRPr>
                  <a:solidFill>
                    <a:schemeClr val="tx1"/>
                  </a:solidFill>
                  <a:latin typeface="Arial" charset="0"/>
                </a:defRPr>
              </a:lvl8pPr>
              <a:lvl9pPr marL="3886200" indent="-228600" eaLnBrk="0" fontAlgn="base" hangingPunct="0">
                <a:spcBef>
                  <a:spcPts val="400"/>
                </a:spcBef>
                <a:spcAft>
                  <a:spcPts val="400"/>
                </a:spcAft>
                <a:buFont typeface="Arial" charset="0"/>
                <a:buChar char="–"/>
                <a:defRPr>
                  <a:solidFill>
                    <a:schemeClr val="tx1"/>
                  </a:solidFill>
                  <a:latin typeface="Arial" charset="0"/>
                </a:defRPr>
              </a:lvl9pPr>
            </a:lstStyle>
            <a:p>
              <a:pPr algn="ctr" eaLnBrk="1" hangingPunct="1">
                <a:spcBef>
                  <a:spcPct val="0"/>
                </a:spcBef>
                <a:spcAft>
                  <a:spcPts val="2400"/>
                </a:spcAft>
                <a:buClr>
                  <a:srgbClr val="263F8F"/>
                </a:buClr>
              </a:pPr>
              <a:r>
                <a:rPr lang="de-DE" altLang="de-DE" sz="1200">
                  <a:solidFill>
                    <a:schemeClr val="bg1"/>
                  </a:solidFill>
                </a:rPr>
                <a:t>STEP 2</a:t>
              </a:r>
              <a:br>
                <a:rPr lang="de-DE" altLang="de-DE" sz="1200">
                  <a:solidFill>
                    <a:schemeClr val="bg1"/>
                  </a:solidFill>
                </a:rPr>
              </a:br>
              <a:r>
                <a:rPr lang="de-DE" altLang="de-DE" b="1">
                  <a:solidFill>
                    <a:schemeClr val="bg1"/>
                  </a:solidFill>
                </a:rPr>
                <a:t>DON</a:t>
              </a:r>
            </a:p>
          </p:txBody>
        </p:sp>
      </p:grpSp>
      <p:grpSp>
        <p:nvGrpSpPr>
          <p:cNvPr id="66" name="Gruppieren 65"/>
          <p:cNvGrpSpPr>
            <a:grpSpLocks/>
          </p:cNvGrpSpPr>
          <p:nvPr/>
        </p:nvGrpSpPr>
        <p:grpSpPr bwMode="auto">
          <a:xfrm>
            <a:off x="3551238" y="1249364"/>
            <a:ext cx="6913562" cy="4752975"/>
            <a:chOff x="2360712" y="1484313"/>
            <a:chExt cx="6913463" cy="4752999"/>
          </a:xfrm>
        </p:grpSpPr>
        <p:grpSp>
          <p:nvGrpSpPr>
            <p:cNvPr id="9248" name="Gruppieren 49"/>
            <p:cNvGrpSpPr>
              <a:grpSpLocks/>
            </p:cNvGrpSpPr>
            <p:nvPr/>
          </p:nvGrpSpPr>
          <p:grpSpPr bwMode="auto">
            <a:xfrm>
              <a:off x="2360712" y="1484313"/>
              <a:ext cx="6907884" cy="3529011"/>
              <a:chOff x="2360712" y="1484313"/>
              <a:chExt cx="6907884" cy="3529011"/>
            </a:xfrm>
          </p:grpSpPr>
          <p:sp>
            <p:nvSpPr>
              <p:cNvPr id="29" name="Rectangle 6"/>
              <p:cNvSpPr>
                <a:spLocks noChangeArrowheads="1"/>
              </p:cNvSpPr>
              <p:nvPr/>
            </p:nvSpPr>
            <p:spPr bwMode="gray">
              <a:xfrm>
                <a:off x="2360712" y="1484313"/>
                <a:ext cx="6903938" cy="3529030"/>
              </a:xfrm>
              <a:prstGeom prst="rect">
                <a:avLst/>
              </a:prstGeom>
              <a:solidFill>
                <a:schemeClr val="bg1"/>
              </a:solidFill>
              <a:ln w="57150" cap="flat" cmpd="sng" algn="ctr">
                <a:noFill/>
                <a:prstDash val="solid"/>
                <a:round/>
                <a:headEnd type="none" w="med" len="med"/>
                <a:tailEnd type="none" w="med" len="med"/>
              </a:ln>
              <a:effectLst>
                <a:outerShdw blurRad="50800" dist="25400" dir="14400000" algn="bl" rotWithShape="0">
                  <a:schemeClr val="accent2">
                    <a:alpha val="40000"/>
                  </a:schemeClr>
                </a:outerShdw>
              </a:effectLst>
            </p:spPr>
            <p:txBody>
              <a:bodyPr lIns="105822" tIns="234000" rIns="105822" bIns="55027"/>
              <a:lstStyle/>
              <a:p>
                <a:pPr>
                  <a:spcAft>
                    <a:spcPts val="2400"/>
                  </a:spcAft>
                  <a:buClr>
                    <a:srgbClr val="263F8F"/>
                  </a:buClr>
                  <a:defRPr/>
                </a:pPr>
                <a:endParaRPr lang="de-DE" dirty="0"/>
              </a:p>
            </p:txBody>
          </p:sp>
          <p:pic>
            <p:nvPicPr>
              <p:cNvPr id="9253"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gray">
              <a:xfrm>
                <a:off x="2366289" y="1484314"/>
                <a:ext cx="6902307" cy="352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grpSp>
        <p:sp>
          <p:nvSpPr>
            <p:cNvPr id="31" name="Rectangle 6"/>
            <p:cNvSpPr>
              <a:spLocks noChangeArrowheads="1"/>
            </p:cNvSpPr>
            <p:nvPr/>
          </p:nvSpPr>
          <p:spPr bwMode="gray">
            <a:xfrm>
              <a:off x="2360712" y="5084781"/>
              <a:ext cx="6913463" cy="1152531"/>
            </a:xfrm>
            <a:prstGeom prst="rect">
              <a:avLst/>
            </a:prstGeom>
            <a:solidFill>
              <a:schemeClr val="bg1"/>
            </a:solidFill>
            <a:ln w="57150" cap="flat" cmpd="sng" algn="ctr">
              <a:noFill/>
              <a:prstDash val="solid"/>
              <a:round/>
              <a:headEnd type="none" w="med" len="med"/>
              <a:tailEnd type="none" w="med" len="med"/>
            </a:ln>
            <a:effectLst>
              <a:outerShdw blurRad="50800" dist="25400" dir="14400000" algn="bl" rotWithShape="0">
                <a:schemeClr val="accent2">
                  <a:alpha val="40000"/>
                </a:schemeClr>
              </a:outerShdw>
            </a:effectLst>
          </p:spPr>
          <p:txBody>
            <a:bodyPr lIns="105822" tIns="234000" rIns="105822" bIns="55027"/>
            <a:lstStyle/>
            <a:p>
              <a:pPr>
                <a:spcAft>
                  <a:spcPts val="2400"/>
                </a:spcAft>
                <a:buClr>
                  <a:srgbClr val="263F8F"/>
                </a:buClr>
                <a:defRPr/>
              </a:pPr>
              <a:endParaRPr lang="de-DE" dirty="0"/>
            </a:p>
          </p:txBody>
        </p:sp>
        <p:sp>
          <p:nvSpPr>
            <p:cNvPr id="9250" name="Textfeld 3"/>
            <p:cNvSpPr txBox="1">
              <a:spLocks noChangeArrowheads="1"/>
            </p:cNvSpPr>
            <p:nvPr/>
          </p:nvSpPr>
          <p:spPr bwMode="gray">
            <a:xfrm>
              <a:off x="2432720" y="5158259"/>
              <a:ext cx="3384376" cy="100751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000" tIns="46800" rIns="36000" bIns="46800"/>
            <a:lstStyle>
              <a:lvl1pPr eaLnBrk="0" hangingPunct="0">
                <a:spcBef>
                  <a:spcPts val="400"/>
                </a:spcBef>
                <a:spcAft>
                  <a:spcPts val="400"/>
                </a:spcAft>
                <a:buClr>
                  <a:schemeClr val="bg2"/>
                </a:buClr>
                <a:buFont typeface="Arial" charset="0"/>
                <a:defRPr>
                  <a:solidFill>
                    <a:schemeClr val="tx1"/>
                  </a:solidFill>
                  <a:latin typeface="Arial" charset="0"/>
                </a:defRPr>
              </a:lvl1pPr>
              <a:lvl2pPr marL="742950" indent="-285750" eaLnBrk="0" hangingPunct="0">
                <a:spcBef>
                  <a:spcPts val="400"/>
                </a:spcBef>
                <a:spcAft>
                  <a:spcPts val="400"/>
                </a:spcAft>
                <a:buFont typeface="Wingdings" pitchFamily="2" charset="2"/>
                <a:buChar char="§"/>
                <a:defRPr>
                  <a:solidFill>
                    <a:schemeClr val="tx1"/>
                  </a:solidFill>
                  <a:latin typeface="Arial" charset="0"/>
                </a:defRPr>
              </a:lvl2pPr>
              <a:lvl3pPr marL="1143000" indent="-228600" eaLnBrk="0" hangingPunct="0">
                <a:spcBef>
                  <a:spcPts val="400"/>
                </a:spcBef>
                <a:spcAft>
                  <a:spcPts val="400"/>
                </a:spcAft>
                <a:buFont typeface="Arial" charset="0"/>
                <a:buChar char="–"/>
                <a:defRPr>
                  <a:solidFill>
                    <a:schemeClr val="tx1"/>
                  </a:solidFill>
                  <a:latin typeface="Arial" charset="0"/>
                </a:defRPr>
              </a:lvl3pPr>
              <a:lvl4pPr marL="1600200" indent="-228600" eaLnBrk="0" hangingPunct="0">
                <a:spcBef>
                  <a:spcPts val="400"/>
                </a:spcBef>
                <a:spcAft>
                  <a:spcPts val="400"/>
                </a:spcAft>
                <a:buFont typeface="Wingdings" pitchFamily="2" charset="2"/>
                <a:buChar char="§"/>
                <a:defRPr>
                  <a:solidFill>
                    <a:schemeClr val="tx1"/>
                  </a:solidFill>
                  <a:latin typeface="Arial" charset="0"/>
                </a:defRPr>
              </a:lvl4pPr>
              <a:lvl5pPr marL="2057400" indent="-228600" eaLnBrk="0" hangingPunct="0">
                <a:spcBef>
                  <a:spcPts val="400"/>
                </a:spcBef>
                <a:spcAft>
                  <a:spcPts val="400"/>
                </a:spcAft>
                <a:buFont typeface="Arial" charset="0"/>
                <a:buChar char="–"/>
                <a:defRPr>
                  <a:solidFill>
                    <a:schemeClr val="tx1"/>
                  </a:solidFill>
                  <a:latin typeface="Arial" charset="0"/>
                </a:defRPr>
              </a:lvl5pPr>
              <a:lvl6pPr marL="2514600" indent="-228600" eaLnBrk="0" fontAlgn="base" hangingPunct="0">
                <a:spcBef>
                  <a:spcPts val="400"/>
                </a:spcBef>
                <a:spcAft>
                  <a:spcPts val="400"/>
                </a:spcAft>
                <a:buFont typeface="Arial" charset="0"/>
                <a:buChar char="–"/>
                <a:defRPr>
                  <a:solidFill>
                    <a:schemeClr val="tx1"/>
                  </a:solidFill>
                  <a:latin typeface="Arial" charset="0"/>
                </a:defRPr>
              </a:lvl6pPr>
              <a:lvl7pPr marL="2971800" indent="-228600" eaLnBrk="0" fontAlgn="base" hangingPunct="0">
                <a:spcBef>
                  <a:spcPts val="400"/>
                </a:spcBef>
                <a:spcAft>
                  <a:spcPts val="400"/>
                </a:spcAft>
                <a:buFont typeface="Arial" charset="0"/>
                <a:buChar char="–"/>
                <a:defRPr>
                  <a:solidFill>
                    <a:schemeClr val="tx1"/>
                  </a:solidFill>
                  <a:latin typeface="Arial" charset="0"/>
                </a:defRPr>
              </a:lvl7pPr>
              <a:lvl8pPr marL="3429000" indent="-228600" eaLnBrk="0" fontAlgn="base" hangingPunct="0">
                <a:spcBef>
                  <a:spcPts val="400"/>
                </a:spcBef>
                <a:spcAft>
                  <a:spcPts val="400"/>
                </a:spcAft>
                <a:buFont typeface="Arial" charset="0"/>
                <a:buChar char="–"/>
                <a:defRPr>
                  <a:solidFill>
                    <a:schemeClr val="tx1"/>
                  </a:solidFill>
                  <a:latin typeface="Arial" charset="0"/>
                </a:defRPr>
              </a:lvl8pPr>
              <a:lvl9pPr marL="3886200" indent="-228600" eaLnBrk="0" fontAlgn="base" hangingPunct="0">
                <a:spcBef>
                  <a:spcPts val="400"/>
                </a:spcBef>
                <a:spcAft>
                  <a:spcPts val="400"/>
                </a:spcAft>
                <a:buFont typeface="Arial" charset="0"/>
                <a:buChar char="–"/>
                <a:defRPr>
                  <a:solidFill>
                    <a:schemeClr val="tx1"/>
                  </a:solidFill>
                  <a:latin typeface="Arial" charset="0"/>
                </a:defRPr>
              </a:lvl9pPr>
            </a:lstStyle>
            <a:p>
              <a:pPr eaLnBrk="1" hangingPunct="1">
                <a:spcBef>
                  <a:spcPct val="0"/>
                </a:spcBef>
                <a:spcAft>
                  <a:spcPct val="0"/>
                </a:spcAft>
                <a:buClr>
                  <a:schemeClr val="tx1"/>
                </a:buClr>
                <a:buFontTx/>
                <a:buNone/>
              </a:pPr>
              <a:r>
                <a:rPr lang="en-US" altLang="de-DE" sz="1400" dirty="0">
                  <a:solidFill>
                    <a:schemeClr val="accent2"/>
                  </a:solidFill>
                </a:rPr>
                <a:t>Due to a new mechanism the filter sealing plugs are </a:t>
              </a:r>
              <a:r>
                <a:rPr lang="en-US" altLang="de-DE" sz="1400" b="1" dirty="0">
                  <a:solidFill>
                    <a:schemeClr val="accent2"/>
                  </a:solidFill>
                </a:rPr>
                <a:t>automatically</a:t>
              </a:r>
              <a:r>
                <a:rPr lang="en-US" altLang="de-DE" sz="1400" dirty="0">
                  <a:solidFill>
                    <a:schemeClr val="accent2"/>
                  </a:solidFill>
                </a:rPr>
                <a:t> removed when the packaging is opened.</a:t>
              </a:r>
              <a:endParaRPr lang="de-DE" altLang="de-DE" sz="1400">
                <a:solidFill>
                  <a:schemeClr val="accent2"/>
                </a:solidFill>
              </a:endParaRPr>
            </a:p>
          </p:txBody>
        </p:sp>
        <p:sp>
          <p:nvSpPr>
            <p:cNvPr id="9251" name="Textfeld 3"/>
            <p:cNvSpPr txBox="1">
              <a:spLocks noChangeArrowheads="1"/>
            </p:cNvSpPr>
            <p:nvPr/>
          </p:nvSpPr>
          <p:spPr bwMode="gray">
            <a:xfrm>
              <a:off x="5889104" y="5157788"/>
              <a:ext cx="3312367" cy="100751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000" tIns="46800" rIns="36000" bIns="46800"/>
            <a:lstStyle>
              <a:lvl1pPr eaLnBrk="0" hangingPunct="0">
                <a:spcBef>
                  <a:spcPts val="400"/>
                </a:spcBef>
                <a:spcAft>
                  <a:spcPts val="400"/>
                </a:spcAft>
                <a:buClr>
                  <a:schemeClr val="bg2"/>
                </a:buClr>
                <a:buFont typeface="Arial" charset="0"/>
                <a:defRPr>
                  <a:solidFill>
                    <a:schemeClr val="tx1"/>
                  </a:solidFill>
                  <a:latin typeface="Arial" charset="0"/>
                </a:defRPr>
              </a:lvl1pPr>
              <a:lvl2pPr marL="742950" indent="-285750" eaLnBrk="0" hangingPunct="0">
                <a:spcBef>
                  <a:spcPts val="400"/>
                </a:spcBef>
                <a:spcAft>
                  <a:spcPts val="400"/>
                </a:spcAft>
                <a:buFont typeface="Wingdings" pitchFamily="2" charset="2"/>
                <a:buChar char="§"/>
                <a:defRPr>
                  <a:solidFill>
                    <a:schemeClr val="tx1"/>
                  </a:solidFill>
                  <a:latin typeface="Arial" charset="0"/>
                </a:defRPr>
              </a:lvl2pPr>
              <a:lvl3pPr marL="1143000" indent="-228600" eaLnBrk="0" hangingPunct="0">
                <a:spcBef>
                  <a:spcPts val="400"/>
                </a:spcBef>
                <a:spcAft>
                  <a:spcPts val="400"/>
                </a:spcAft>
                <a:buFont typeface="Arial" charset="0"/>
                <a:buChar char="–"/>
                <a:defRPr>
                  <a:solidFill>
                    <a:schemeClr val="tx1"/>
                  </a:solidFill>
                  <a:latin typeface="Arial" charset="0"/>
                </a:defRPr>
              </a:lvl3pPr>
              <a:lvl4pPr marL="1600200" indent="-228600" eaLnBrk="0" hangingPunct="0">
                <a:spcBef>
                  <a:spcPts val="400"/>
                </a:spcBef>
                <a:spcAft>
                  <a:spcPts val="400"/>
                </a:spcAft>
                <a:buFont typeface="Wingdings" pitchFamily="2" charset="2"/>
                <a:buChar char="§"/>
                <a:defRPr>
                  <a:solidFill>
                    <a:schemeClr val="tx1"/>
                  </a:solidFill>
                  <a:latin typeface="Arial" charset="0"/>
                </a:defRPr>
              </a:lvl4pPr>
              <a:lvl5pPr marL="2057400" indent="-228600" eaLnBrk="0" hangingPunct="0">
                <a:spcBef>
                  <a:spcPts val="400"/>
                </a:spcBef>
                <a:spcAft>
                  <a:spcPts val="400"/>
                </a:spcAft>
                <a:buFont typeface="Arial" charset="0"/>
                <a:buChar char="–"/>
                <a:defRPr>
                  <a:solidFill>
                    <a:schemeClr val="tx1"/>
                  </a:solidFill>
                  <a:latin typeface="Arial" charset="0"/>
                </a:defRPr>
              </a:lvl5pPr>
              <a:lvl6pPr marL="2514600" indent="-228600" eaLnBrk="0" fontAlgn="base" hangingPunct="0">
                <a:spcBef>
                  <a:spcPts val="400"/>
                </a:spcBef>
                <a:spcAft>
                  <a:spcPts val="400"/>
                </a:spcAft>
                <a:buFont typeface="Arial" charset="0"/>
                <a:buChar char="–"/>
                <a:defRPr>
                  <a:solidFill>
                    <a:schemeClr val="tx1"/>
                  </a:solidFill>
                  <a:latin typeface="Arial" charset="0"/>
                </a:defRPr>
              </a:lvl6pPr>
              <a:lvl7pPr marL="2971800" indent="-228600" eaLnBrk="0" fontAlgn="base" hangingPunct="0">
                <a:spcBef>
                  <a:spcPts val="400"/>
                </a:spcBef>
                <a:spcAft>
                  <a:spcPts val="400"/>
                </a:spcAft>
                <a:buFont typeface="Arial" charset="0"/>
                <a:buChar char="–"/>
                <a:defRPr>
                  <a:solidFill>
                    <a:schemeClr val="tx1"/>
                  </a:solidFill>
                  <a:latin typeface="Arial" charset="0"/>
                </a:defRPr>
              </a:lvl7pPr>
              <a:lvl8pPr marL="3429000" indent="-228600" eaLnBrk="0" fontAlgn="base" hangingPunct="0">
                <a:spcBef>
                  <a:spcPts val="400"/>
                </a:spcBef>
                <a:spcAft>
                  <a:spcPts val="400"/>
                </a:spcAft>
                <a:buFont typeface="Arial" charset="0"/>
                <a:buChar char="–"/>
                <a:defRPr>
                  <a:solidFill>
                    <a:schemeClr val="tx1"/>
                  </a:solidFill>
                  <a:latin typeface="Arial" charset="0"/>
                </a:defRPr>
              </a:lvl8pPr>
              <a:lvl9pPr marL="3886200" indent="-228600" eaLnBrk="0" fontAlgn="base" hangingPunct="0">
                <a:spcBef>
                  <a:spcPts val="400"/>
                </a:spcBef>
                <a:spcAft>
                  <a:spcPts val="400"/>
                </a:spcAft>
                <a:buFont typeface="Arial" charset="0"/>
                <a:buChar char="–"/>
                <a:defRPr>
                  <a:solidFill>
                    <a:schemeClr val="tx1"/>
                  </a:solidFill>
                  <a:latin typeface="Arial" charset="0"/>
                </a:defRPr>
              </a:lvl9pPr>
            </a:lstStyle>
            <a:p>
              <a:pPr eaLnBrk="1" hangingPunct="1">
                <a:spcBef>
                  <a:spcPct val="0"/>
                </a:spcBef>
                <a:spcAft>
                  <a:spcPct val="0"/>
                </a:spcAft>
                <a:buClr>
                  <a:schemeClr val="tx1"/>
                </a:buClr>
                <a:buFontTx/>
                <a:buNone/>
              </a:pPr>
              <a:r>
                <a:rPr lang="de-DE" altLang="de-DE" sz="1400">
                  <a:solidFill>
                    <a:schemeClr val="accent2"/>
                  </a:solidFill>
                </a:rPr>
                <a:t>When opened the filter deploys automatically and the hood can be </a:t>
              </a:r>
              <a:r>
                <a:rPr lang="de-DE" altLang="de-DE" sz="1400" b="1">
                  <a:solidFill>
                    <a:schemeClr val="accent2"/>
                  </a:solidFill>
                </a:rPr>
                <a:t>immediately</a:t>
              </a:r>
              <a:r>
                <a:rPr lang="de-DE" altLang="de-DE" sz="1400">
                  <a:solidFill>
                    <a:schemeClr val="accent2"/>
                  </a:solidFill>
                </a:rPr>
                <a:t> donned.</a:t>
              </a:r>
            </a:p>
            <a:p>
              <a:pPr eaLnBrk="1" hangingPunct="1">
                <a:spcBef>
                  <a:spcPct val="0"/>
                </a:spcBef>
                <a:spcAft>
                  <a:spcPct val="0"/>
                </a:spcAft>
                <a:buClr>
                  <a:schemeClr val="tx1"/>
                </a:buClr>
                <a:buFontTx/>
                <a:buNone/>
              </a:pPr>
              <a:endParaRPr lang="en-US" altLang="de-DE" sz="1400" dirty="0">
                <a:solidFill>
                  <a:srgbClr val="FF0000"/>
                </a:solidFill>
              </a:endParaRPr>
            </a:p>
            <a:p>
              <a:pPr eaLnBrk="1" hangingPunct="1">
                <a:spcBef>
                  <a:spcPct val="0"/>
                </a:spcBef>
                <a:spcAft>
                  <a:spcPct val="0"/>
                </a:spcAft>
                <a:buClr>
                  <a:schemeClr val="tx1"/>
                </a:buClr>
                <a:buFontTx/>
                <a:buNone/>
              </a:pPr>
              <a:r>
                <a:rPr lang="de-DE" altLang="de-DE" sz="1400">
                  <a:solidFill>
                    <a:schemeClr val="accent2"/>
                  </a:solidFill>
                </a:rPr>
                <a:t> </a:t>
              </a:r>
            </a:p>
          </p:txBody>
        </p:sp>
      </p:grpSp>
      <p:grpSp>
        <p:nvGrpSpPr>
          <p:cNvPr id="61" name="Gruppieren 60"/>
          <p:cNvGrpSpPr>
            <a:grpSpLocks/>
          </p:cNvGrpSpPr>
          <p:nvPr/>
        </p:nvGrpSpPr>
        <p:grpSpPr bwMode="auto">
          <a:xfrm>
            <a:off x="1774825" y="2890838"/>
            <a:ext cx="1620838" cy="1943100"/>
            <a:chOff x="631825" y="3014954"/>
            <a:chExt cx="1620875" cy="1944215"/>
          </a:xfrm>
          <a:solidFill>
            <a:schemeClr val="accent1"/>
          </a:solidFill>
        </p:grpSpPr>
        <p:sp>
          <p:nvSpPr>
            <p:cNvPr id="62" name="Rectangle 6"/>
            <p:cNvSpPr>
              <a:spLocks noChangeArrowheads="1"/>
            </p:cNvSpPr>
            <p:nvPr/>
          </p:nvSpPr>
          <p:spPr bwMode="gray">
            <a:xfrm>
              <a:off x="631825" y="3014954"/>
              <a:ext cx="1620875" cy="1944215"/>
            </a:xfrm>
            <a:custGeom>
              <a:avLst/>
              <a:gdLst/>
              <a:ahLst/>
              <a:cxnLst/>
              <a:rect l="l" t="t" r="r" b="b"/>
              <a:pathLst>
                <a:path w="1620875" h="1872208">
                  <a:moveTo>
                    <a:pt x="0" y="0"/>
                  </a:moveTo>
                  <a:lnTo>
                    <a:pt x="1620875" y="0"/>
                  </a:lnTo>
                  <a:lnTo>
                    <a:pt x="1620875" y="1513409"/>
                  </a:lnTo>
                  <a:lnTo>
                    <a:pt x="1176067" y="1513409"/>
                  </a:lnTo>
                  <a:lnTo>
                    <a:pt x="1176067" y="1621035"/>
                  </a:lnTo>
                  <a:lnTo>
                    <a:pt x="1368847" y="1621035"/>
                  </a:lnTo>
                  <a:lnTo>
                    <a:pt x="792783" y="1872208"/>
                  </a:lnTo>
                  <a:lnTo>
                    <a:pt x="216719" y="1621035"/>
                  </a:lnTo>
                  <a:lnTo>
                    <a:pt x="409499" y="1621035"/>
                  </a:lnTo>
                  <a:lnTo>
                    <a:pt x="409499" y="1513409"/>
                  </a:lnTo>
                  <a:lnTo>
                    <a:pt x="0" y="1513409"/>
                  </a:lnTo>
                  <a:close/>
                </a:path>
              </a:pathLst>
            </a:custGeom>
            <a:grpFill/>
            <a:ln w="571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lIns="90000" tIns="82800" rIns="90000" bIns="55027" anchor="ctr"/>
            <a:lstStyle/>
            <a:p>
              <a:pPr>
                <a:spcAft>
                  <a:spcPts val="2400"/>
                </a:spcAft>
                <a:buClr>
                  <a:srgbClr val="263F8F"/>
                </a:buClr>
                <a:defRPr/>
              </a:pPr>
              <a:endParaRPr lang="de-DE" sz="1200" dirty="0">
                <a:solidFill>
                  <a:schemeClr val="bg1"/>
                </a:solidFill>
              </a:endParaRPr>
            </a:p>
          </p:txBody>
        </p:sp>
        <p:sp>
          <p:nvSpPr>
            <p:cNvPr id="9247" name="Rectangle 6"/>
            <p:cNvSpPr>
              <a:spLocks noChangeArrowheads="1"/>
            </p:cNvSpPr>
            <p:nvPr/>
          </p:nvSpPr>
          <p:spPr bwMode="gray">
            <a:xfrm>
              <a:off x="631825" y="3105735"/>
              <a:ext cx="1620875" cy="1513409"/>
            </a:xfrm>
            <a:prstGeom prst="rect">
              <a:avLst/>
            </a:prstGeom>
            <a:grpFill/>
            <a:ln>
              <a:noFill/>
            </a:ln>
            <a:extLst>
              <a:ext uri="{91240B29-F687-4F45-9708-019B960494DF}">
                <a14:hiddenLine xmlns:a14="http://schemas.microsoft.com/office/drawing/2010/main" w="57150" algn="ctr">
                  <a:solidFill>
                    <a:srgbClr val="000000"/>
                  </a:solidFill>
                  <a:round/>
                  <a:headEnd/>
                  <a:tailEnd/>
                </a14:hiddenLine>
              </a:ext>
            </a:extLst>
          </p:spPr>
          <p:txBody>
            <a:bodyPr lIns="90000" tIns="82800" rIns="90000" bIns="55027" anchor="ctr"/>
            <a:lstStyle>
              <a:lvl1pPr eaLnBrk="0" hangingPunct="0">
                <a:spcBef>
                  <a:spcPts val="400"/>
                </a:spcBef>
                <a:spcAft>
                  <a:spcPts val="400"/>
                </a:spcAft>
                <a:buClr>
                  <a:schemeClr val="bg2"/>
                </a:buClr>
                <a:buFont typeface="Arial" charset="0"/>
                <a:defRPr>
                  <a:solidFill>
                    <a:schemeClr val="tx1"/>
                  </a:solidFill>
                  <a:latin typeface="Arial" charset="0"/>
                </a:defRPr>
              </a:lvl1pPr>
              <a:lvl2pPr marL="742950" indent="-285750" eaLnBrk="0" hangingPunct="0">
                <a:spcBef>
                  <a:spcPts val="400"/>
                </a:spcBef>
                <a:spcAft>
                  <a:spcPts val="400"/>
                </a:spcAft>
                <a:buFont typeface="Wingdings" pitchFamily="2" charset="2"/>
                <a:buChar char="§"/>
                <a:defRPr>
                  <a:solidFill>
                    <a:schemeClr val="tx1"/>
                  </a:solidFill>
                  <a:latin typeface="Arial" charset="0"/>
                </a:defRPr>
              </a:lvl2pPr>
              <a:lvl3pPr marL="1143000" indent="-228600" eaLnBrk="0" hangingPunct="0">
                <a:spcBef>
                  <a:spcPts val="400"/>
                </a:spcBef>
                <a:spcAft>
                  <a:spcPts val="400"/>
                </a:spcAft>
                <a:buFont typeface="Arial" charset="0"/>
                <a:buChar char="–"/>
                <a:defRPr>
                  <a:solidFill>
                    <a:schemeClr val="tx1"/>
                  </a:solidFill>
                  <a:latin typeface="Arial" charset="0"/>
                </a:defRPr>
              </a:lvl3pPr>
              <a:lvl4pPr marL="1600200" indent="-228600" eaLnBrk="0" hangingPunct="0">
                <a:spcBef>
                  <a:spcPts val="400"/>
                </a:spcBef>
                <a:spcAft>
                  <a:spcPts val="400"/>
                </a:spcAft>
                <a:buFont typeface="Wingdings" pitchFamily="2" charset="2"/>
                <a:buChar char="§"/>
                <a:defRPr>
                  <a:solidFill>
                    <a:schemeClr val="tx1"/>
                  </a:solidFill>
                  <a:latin typeface="Arial" charset="0"/>
                </a:defRPr>
              </a:lvl4pPr>
              <a:lvl5pPr marL="2057400" indent="-228600" eaLnBrk="0" hangingPunct="0">
                <a:spcBef>
                  <a:spcPts val="400"/>
                </a:spcBef>
                <a:spcAft>
                  <a:spcPts val="400"/>
                </a:spcAft>
                <a:buFont typeface="Arial" charset="0"/>
                <a:buChar char="–"/>
                <a:defRPr>
                  <a:solidFill>
                    <a:schemeClr val="tx1"/>
                  </a:solidFill>
                  <a:latin typeface="Arial" charset="0"/>
                </a:defRPr>
              </a:lvl5pPr>
              <a:lvl6pPr marL="2514600" indent="-228600" eaLnBrk="0" fontAlgn="base" hangingPunct="0">
                <a:spcBef>
                  <a:spcPts val="400"/>
                </a:spcBef>
                <a:spcAft>
                  <a:spcPts val="400"/>
                </a:spcAft>
                <a:buFont typeface="Arial" charset="0"/>
                <a:buChar char="–"/>
                <a:defRPr>
                  <a:solidFill>
                    <a:schemeClr val="tx1"/>
                  </a:solidFill>
                  <a:latin typeface="Arial" charset="0"/>
                </a:defRPr>
              </a:lvl6pPr>
              <a:lvl7pPr marL="2971800" indent="-228600" eaLnBrk="0" fontAlgn="base" hangingPunct="0">
                <a:spcBef>
                  <a:spcPts val="400"/>
                </a:spcBef>
                <a:spcAft>
                  <a:spcPts val="400"/>
                </a:spcAft>
                <a:buFont typeface="Arial" charset="0"/>
                <a:buChar char="–"/>
                <a:defRPr>
                  <a:solidFill>
                    <a:schemeClr val="tx1"/>
                  </a:solidFill>
                  <a:latin typeface="Arial" charset="0"/>
                </a:defRPr>
              </a:lvl7pPr>
              <a:lvl8pPr marL="3429000" indent="-228600" eaLnBrk="0" fontAlgn="base" hangingPunct="0">
                <a:spcBef>
                  <a:spcPts val="400"/>
                </a:spcBef>
                <a:spcAft>
                  <a:spcPts val="400"/>
                </a:spcAft>
                <a:buFont typeface="Arial" charset="0"/>
                <a:buChar char="–"/>
                <a:defRPr>
                  <a:solidFill>
                    <a:schemeClr val="tx1"/>
                  </a:solidFill>
                  <a:latin typeface="Arial" charset="0"/>
                </a:defRPr>
              </a:lvl8pPr>
              <a:lvl9pPr marL="3886200" indent="-228600" eaLnBrk="0" fontAlgn="base" hangingPunct="0">
                <a:spcBef>
                  <a:spcPts val="400"/>
                </a:spcBef>
                <a:spcAft>
                  <a:spcPts val="400"/>
                </a:spcAft>
                <a:buFont typeface="Arial" charset="0"/>
                <a:buChar char="–"/>
                <a:defRPr>
                  <a:solidFill>
                    <a:schemeClr val="tx1"/>
                  </a:solidFill>
                  <a:latin typeface="Arial" charset="0"/>
                </a:defRPr>
              </a:lvl9pPr>
            </a:lstStyle>
            <a:p>
              <a:pPr algn="ctr" eaLnBrk="1" hangingPunct="1">
                <a:spcBef>
                  <a:spcPct val="0"/>
                </a:spcBef>
                <a:spcAft>
                  <a:spcPts val="2400"/>
                </a:spcAft>
                <a:buClr>
                  <a:srgbClr val="263F8F"/>
                </a:buClr>
              </a:pPr>
              <a:r>
                <a:rPr lang="de-DE" altLang="de-DE" sz="1200">
                  <a:solidFill>
                    <a:schemeClr val="bg1"/>
                  </a:solidFill>
                </a:rPr>
                <a:t>STEP 2</a:t>
              </a:r>
              <a:br>
                <a:rPr lang="de-DE" altLang="de-DE" sz="1200">
                  <a:solidFill>
                    <a:schemeClr val="bg1"/>
                  </a:solidFill>
                </a:rPr>
              </a:br>
              <a:r>
                <a:rPr lang="de-DE" altLang="de-DE" b="1">
                  <a:solidFill>
                    <a:schemeClr val="bg1"/>
                  </a:solidFill>
                </a:rPr>
                <a:t>DON</a:t>
              </a:r>
            </a:p>
          </p:txBody>
        </p:sp>
      </p:grpSp>
      <p:grpSp>
        <p:nvGrpSpPr>
          <p:cNvPr id="51" name="Gruppieren 50"/>
          <p:cNvGrpSpPr>
            <a:grpSpLocks/>
          </p:cNvGrpSpPr>
          <p:nvPr/>
        </p:nvGrpSpPr>
        <p:grpSpPr bwMode="auto">
          <a:xfrm>
            <a:off x="1774826" y="1268414"/>
            <a:ext cx="1622425" cy="1836737"/>
            <a:chOff x="630266" y="1483542"/>
            <a:chExt cx="1622434" cy="1837446"/>
          </a:xfrm>
        </p:grpSpPr>
        <p:sp>
          <p:nvSpPr>
            <p:cNvPr id="19" name="Pfeil nach unten 18"/>
            <p:cNvSpPr/>
            <p:nvPr/>
          </p:nvSpPr>
          <p:spPr bwMode="gray">
            <a:xfrm>
              <a:off x="630266" y="1483542"/>
              <a:ext cx="1620847" cy="1837446"/>
            </a:xfrm>
            <a:custGeom>
              <a:avLst/>
              <a:gdLst/>
              <a:ahLst/>
              <a:cxnLst/>
              <a:rect l="l" t="t" r="r" b="b"/>
              <a:pathLst>
                <a:path w="1620875" h="1873450">
                  <a:moveTo>
                    <a:pt x="0" y="0"/>
                  </a:moveTo>
                  <a:lnTo>
                    <a:pt x="1620875" y="0"/>
                  </a:lnTo>
                  <a:lnTo>
                    <a:pt x="1620875" y="1513409"/>
                  </a:lnTo>
                  <a:lnTo>
                    <a:pt x="1212071" y="1513409"/>
                  </a:lnTo>
                  <a:lnTo>
                    <a:pt x="1212071" y="1622277"/>
                  </a:lnTo>
                  <a:lnTo>
                    <a:pt x="1404851" y="1622277"/>
                  </a:lnTo>
                  <a:lnTo>
                    <a:pt x="828787" y="1873450"/>
                  </a:lnTo>
                  <a:lnTo>
                    <a:pt x="252723" y="1622277"/>
                  </a:lnTo>
                  <a:lnTo>
                    <a:pt x="445503" y="1622277"/>
                  </a:lnTo>
                  <a:lnTo>
                    <a:pt x="445503" y="1513409"/>
                  </a:lnTo>
                  <a:lnTo>
                    <a:pt x="0" y="1513409"/>
                  </a:lnTo>
                  <a:close/>
                </a:path>
              </a:pathLst>
            </a:custGeom>
            <a:gradFill flip="none" rotWithShape="1">
              <a:gsLst>
                <a:gs pos="79000">
                  <a:schemeClr val="accent1"/>
                </a:gs>
                <a:gs pos="100000">
                  <a:schemeClr val="accent6"/>
                </a:gs>
              </a:gsLst>
              <a:lin ang="5400000" scaled="1"/>
              <a:tileRect/>
            </a:gradFill>
            <a:ln w="571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lIns="90000" tIns="82800" rIns="90000" bIns="55027" anchor="ctr"/>
            <a:lstStyle/>
            <a:p>
              <a:pPr algn="ctr">
                <a:spcAft>
                  <a:spcPts val="2400"/>
                </a:spcAft>
                <a:buClr>
                  <a:srgbClr val="263F8F"/>
                </a:buClr>
                <a:defRPr/>
              </a:pPr>
              <a:endParaRPr lang="en-US" b="1" dirty="0">
                <a:solidFill>
                  <a:schemeClr val="bg1"/>
                </a:solidFill>
              </a:endParaRPr>
            </a:p>
          </p:txBody>
        </p:sp>
        <p:sp>
          <p:nvSpPr>
            <p:cNvPr id="9245" name="Rectangle 6"/>
            <p:cNvSpPr>
              <a:spLocks noChangeArrowheads="1"/>
            </p:cNvSpPr>
            <p:nvPr/>
          </p:nvSpPr>
          <p:spPr bwMode="gray">
            <a:xfrm>
              <a:off x="631825" y="1484313"/>
              <a:ext cx="1620875" cy="1513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round/>
                  <a:headEnd/>
                  <a:tailEnd/>
                </a14:hiddenLine>
              </a:ext>
            </a:extLst>
          </p:spPr>
          <p:txBody>
            <a:bodyPr lIns="90000" tIns="82800" rIns="90000" bIns="55027" anchor="ctr"/>
            <a:lstStyle>
              <a:lvl1pPr eaLnBrk="0" hangingPunct="0">
                <a:spcBef>
                  <a:spcPts val="400"/>
                </a:spcBef>
                <a:spcAft>
                  <a:spcPts val="400"/>
                </a:spcAft>
                <a:buClr>
                  <a:schemeClr val="bg2"/>
                </a:buClr>
                <a:buFont typeface="Arial" charset="0"/>
                <a:defRPr>
                  <a:solidFill>
                    <a:schemeClr val="tx1"/>
                  </a:solidFill>
                  <a:latin typeface="Arial" charset="0"/>
                </a:defRPr>
              </a:lvl1pPr>
              <a:lvl2pPr marL="742950" indent="-285750" eaLnBrk="0" hangingPunct="0">
                <a:spcBef>
                  <a:spcPts val="400"/>
                </a:spcBef>
                <a:spcAft>
                  <a:spcPts val="400"/>
                </a:spcAft>
                <a:buFont typeface="Wingdings" pitchFamily="2" charset="2"/>
                <a:buChar char="§"/>
                <a:defRPr>
                  <a:solidFill>
                    <a:schemeClr val="tx1"/>
                  </a:solidFill>
                  <a:latin typeface="Arial" charset="0"/>
                </a:defRPr>
              </a:lvl2pPr>
              <a:lvl3pPr marL="1143000" indent="-228600" eaLnBrk="0" hangingPunct="0">
                <a:spcBef>
                  <a:spcPts val="400"/>
                </a:spcBef>
                <a:spcAft>
                  <a:spcPts val="400"/>
                </a:spcAft>
                <a:buFont typeface="Arial" charset="0"/>
                <a:buChar char="–"/>
                <a:defRPr>
                  <a:solidFill>
                    <a:schemeClr val="tx1"/>
                  </a:solidFill>
                  <a:latin typeface="Arial" charset="0"/>
                </a:defRPr>
              </a:lvl3pPr>
              <a:lvl4pPr marL="1600200" indent="-228600" eaLnBrk="0" hangingPunct="0">
                <a:spcBef>
                  <a:spcPts val="400"/>
                </a:spcBef>
                <a:spcAft>
                  <a:spcPts val="400"/>
                </a:spcAft>
                <a:buFont typeface="Wingdings" pitchFamily="2" charset="2"/>
                <a:buChar char="§"/>
                <a:defRPr>
                  <a:solidFill>
                    <a:schemeClr val="tx1"/>
                  </a:solidFill>
                  <a:latin typeface="Arial" charset="0"/>
                </a:defRPr>
              </a:lvl4pPr>
              <a:lvl5pPr marL="2057400" indent="-228600" eaLnBrk="0" hangingPunct="0">
                <a:spcBef>
                  <a:spcPts val="400"/>
                </a:spcBef>
                <a:spcAft>
                  <a:spcPts val="400"/>
                </a:spcAft>
                <a:buFont typeface="Arial" charset="0"/>
                <a:buChar char="–"/>
                <a:defRPr>
                  <a:solidFill>
                    <a:schemeClr val="tx1"/>
                  </a:solidFill>
                  <a:latin typeface="Arial" charset="0"/>
                </a:defRPr>
              </a:lvl5pPr>
              <a:lvl6pPr marL="2514600" indent="-228600" eaLnBrk="0" fontAlgn="base" hangingPunct="0">
                <a:spcBef>
                  <a:spcPts val="400"/>
                </a:spcBef>
                <a:spcAft>
                  <a:spcPts val="400"/>
                </a:spcAft>
                <a:buFont typeface="Arial" charset="0"/>
                <a:buChar char="–"/>
                <a:defRPr>
                  <a:solidFill>
                    <a:schemeClr val="tx1"/>
                  </a:solidFill>
                  <a:latin typeface="Arial" charset="0"/>
                </a:defRPr>
              </a:lvl6pPr>
              <a:lvl7pPr marL="2971800" indent="-228600" eaLnBrk="0" fontAlgn="base" hangingPunct="0">
                <a:spcBef>
                  <a:spcPts val="400"/>
                </a:spcBef>
                <a:spcAft>
                  <a:spcPts val="400"/>
                </a:spcAft>
                <a:buFont typeface="Arial" charset="0"/>
                <a:buChar char="–"/>
                <a:defRPr>
                  <a:solidFill>
                    <a:schemeClr val="tx1"/>
                  </a:solidFill>
                  <a:latin typeface="Arial" charset="0"/>
                </a:defRPr>
              </a:lvl7pPr>
              <a:lvl8pPr marL="3429000" indent="-228600" eaLnBrk="0" fontAlgn="base" hangingPunct="0">
                <a:spcBef>
                  <a:spcPts val="400"/>
                </a:spcBef>
                <a:spcAft>
                  <a:spcPts val="400"/>
                </a:spcAft>
                <a:buFont typeface="Arial" charset="0"/>
                <a:buChar char="–"/>
                <a:defRPr>
                  <a:solidFill>
                    <a:schemeClr val="tx1"/>
                  </a:solidFill>
                  <a:latin typeface="Arial" charset="0"/>
                </a:defRPr>
              </a:lvl8pPr>
              <a:lvl9pPr marL="3886200" indent="-228600" eaLnBrk="0" fontAlgn="base" hangingPunct="0">
                <a:spcBef>
                  <a:spcPts val="400"/>
                </a:spcBef>
                <a:spcAft>
                  <a:spcPts val="400"/>
                </a:spcAft>
                <a:buFont typeface="Arial" charset="0"/>
                <a:buChar char="–"/>
                <a:defRPr>
                  <a:solidFill>
                    <a:schemeClr val="tx1"/>
                  </a:solidFill>
                  <a:latin typeface="Arial" charset="0"/>
                </a:defRPr>
              </a:lvl9pPr>
            </a:lstStyle>
            <a:p>
              <a:pPr algn="ctr" eaLnBrk="1" hangingPunct="1">
                <a:spcBef>
                  <a:spcPct val="0"/>
                </a:spcBef>
                <a:spcAft>
                  <a:spcPts val="2400"/>
                </a:spcAft>
                <a:buClr>
                  <a:srgbClr val="263F8F"/>
                </a:buClr>
              </a:pPr>
              <a:r>
                <a:rPr lang="de-DE" altLang="de-DE" sz="1200">
                  <a:solidFill>
                    <a:schemeClr val="bg1"/>
                  </a:solidFill>
                </a:rPr>
                <a:t>STEP 1</a:t>
              </a:r>
              <a:br>
                <a:rPr lang="de-DE" altLang="de-DE">
                  <a:solidFill>
                    <a:schemeClr val="bg1"/>
                  </a:solidFill>
                </a:rPr>
              </a:br>
              <a:r>
                <a:rPr lang="de-DE" altLang="de-DE" b="1">
                  <a:solidFill>
                    <a:schemeClr val="bg1"/>
                  </a:solidFill>
                </a:rPr>
                <a:t>OPEN</a:t>
              </a:r>
            </a:p>
          </p:txBody>
        </p:sp>
      </p:grpSp>
      <p:grpSp>
        <p:nvGrpSpPr>
          <p:cNvPr id="67" name="Gruppieren 66"/>
          <p:cNvGrpSpPr>
            <a:grpSpLocks/>
          </p:cNvGrpSpPr>
          <p:nvPr/>
        </p:nvGrpSpPr>
        <p:grpSpPr bwMode="auto">
          <a:xfrm>
            <a:off x="3541713" y="1219201"/>
            <a:ext cx="6913562" cy="4752975"/>
            <a:chOff x="2360712" y="1484313"/>
            <a:chExt cx="6913463" cy="4752999"/>
          </a:xfrm>
        </p:grpSpPr>
        <p:sp>
          <p:nvSpPr>
            <p:cNvPr id="68" name="Rectangle 6"/>
            <p:cNvSpPr>
              <a:spLocks noChangeArrowheads="1"/>
            </p:cNvSpPr>
            <p:nvPr/>
          </p:nvSpPr>
          <p:spPr bwMode="gray">
            <a:xfrm>
              <a:off x="2360712" y="1484313"/>
              <a:ext cx="6905526" cy="3529031"/>
            </a:xfrm>
            <a:prstGeom prst="rect">
              <a:avLst/>
            </a:prstGeom>
            <a:solidFill>
              <a:schemeClr val="bg1"/>
            </a:solidFill>
            <a:ln w="57150" cap="flat" cmpd="sng" algn="ctr">
              <a:noFill/>
              <a:prstDash val="solid"/>
              <a:round/>
              <a:headEnd type="none" w="med" len="med"/>
              <a:tailEnd type="none" w="med" len="med"/>
            </a:ln>
            <a:effectLst>
              <a:outerShdw blurRad="50800" dist="25400" dir="14400000" algn="bl" rotWithShape="0">
                <a:schemeClr val="accent2">
                  <a:alpha val="40000"/>
                </a:schemeClr>
              </a:outerShdw>
            </a:effectLst>
          </p:spPr>
          <p:txBody>
            <a:bodyPr lIns="105822" tIns="234000" rIns="105822" bIns="55027"/>
            <a:lstStyle/>
            <a:p>
              <a:pPr>
                <a:spcAft>
                  <a:spcPts val="2400"/>
                </a:spcAft>
                <a:buClr>
                  <a:srgbClr val="263F8F"/>
                </a:buClr>
                <a:defRPr/>
              </a:pPr>
              <a:endParaRPr lang="de-DE" dirty="0"/>
            </a:p>
          </p:txBody>
        </p:sp>
        <p:pic>
          <p:nvPicPr>
            <p:cNvPr id="9240" name="Picture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gray">
            <a:xfrm>
              <a:off x="2366144" y="1484313"/>
              <a:ext cx="6902601" cy="352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sp>
          <p:nvSpPr>
            <p:cNvPr id="70" name="Rectangle 6"/>
            <p:cNvSpPr>
              <a:spLocks noChangeArrowheads="1"/>
            </p:cNvSpPr>
            <p:nvPr/>
          </p:nvSpPr>
          <p:spPr bwMode="gray">
            <a:xfrm>
              <a:off x="2360712" y="5084781"/>
              <a:ext cx="6913463" cy="1152531"/>
            </a:xfrm>
            <a:prstGeom prst="rect">
              <a:avLst/>
            </a:prstGeom>
            <a:solidFill>
              <a:schemeClr val="bg1"/>
            </a:solidFill>
            <a:ln w="57150" cap="flat" cmpd="sng" algn="ctr">
              <a:noFill/>
              <a:prstDash val="solid"/>
              <a:round/>
              <a:headEnd type="none" w="med" len="med"/>
              <a:tailEnd type="none" w="med" len="med"/>
            </a:ln>
            <a:effectLst>
              <a:outerShdw blurRad="50800" dist="25400" dir="14400000" algn="bl" rotWithShape="0">
                <a:schemeClr val="accent2">
                  <a:alpha val="40000"/>
                </a:schemeClr>
              </a:outerShdw>
            </a:effectLst>
          </p:spPr>
          <p:txBody>
            <a:bodyPr lIns="105822" tIns="234000" rIns="105822" bIns="55027"/>
            <a:lstStyle/>
            <a:p>
              <a:pPr>
                <a:spcAft>
                  <a:spcPts val="2400"/>
                </a:spcAft>
                <a:buClr>
                  <a:srgbClr val="263F8F"/>
                </a:buClr>
                <a:defRPr/>
              </a:pPr>
              <a:endParaRPr lang="de-DE" dirty="0"/>
            </a:p>
          </p:txBody>
        </p:sp>
        <p:sp>
          <p:nvSpPr>
            <p:cNvPr id="9242" name="Textfeld 3"/>
            <p:cNvSpPr txBox="1">
              <a:spLocks noChangeArrowheads="1"/>
            </p:cNvSpPr>
            <p:nvPr/>
          </p:nvSpPr>
          <p:spPr bwMode="gray">
            <a:xfrm>
              <a:off x="2432720" y="5158259"/>
              <a:ext cx="3384376" cy="100751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000" tIns="46800" rIns="36000" bIns="46800"/>
            <a:lstStyle>
              <a:lvl1pPr eaLnBrk="0" hangingPunct="0">
                <a:spcBef>
                  <a:spcPts val="400"/>
                </a:spcBef>
                <a:spcAft>
                  <a:spcPts val="400"/>
                </a:spcAft>
                <a:buClr>
                  <a:schemeClr val="bg2"/>
                </a:buClr>
                <a:buFont typeface="Arial" charset="0"/>
                <a:defRPr>
                  <a:solidFill>
                    <a:schemeClr val="tx1"/>
                  </a:solidFill>
                  <a:latin typeface="Arial" charset="0"/>
                </a:defRPr>
              </a:lvl1pPr>
              <a:lvl2pPr marL="742950" indent="-285750" eaLnBrk="0" hangingPunct="0">
                <a:spcBef>
                  <a:spcPts val="400"/>
                </a:spcBef>
                <a:spcAft>
                  <a:spcPts val="400"/>
                </a:spcAft>
                <a:buFont typeface="Wingdings" pitchFamily="2" charset="2"/>
                <a:buChar char="§"/>
                <a:defRPr>
                  <a:solidFill>
                    <a:schemeClr val="tx1"/>
                  </a:solidFill>
                  <a:latin typeface="Arial" charset="0"/>
                </a:defRPr>
              </a:lvl2pPr>
              <a:lvl3pPr marL="1143000" indent="-228600" eaLnBrk="0" hangingPunct="0">
                <a:spcBef>
                  <a:spcPts val="400"/>
                </a:spcBef>
                <a:spcAft>
                  <a:spcPts val="400"/>
                </a:spcAft>
                <a:buFont typeface="Arial" charset="0"/>
                <a:buChar char="–"/>
                <a:defRPr>
                  <a:solidFill>
                    <a:schemeClr val="tx1"/>
                  </a:solidFill>
                  <a:latin typeface="Arial" charset="0"/>
                </a:defRPr>
              </a:lvl3pPr>
              <a:lvl4pPr marL="1600200" indent="-228600" eaLnBrk="0" hangingPunct="0">
                <a:spcBef>
                  <a:spcPts val="400"/>
                </a:spcBef>
                <a:spcAft>
                  <a:spcPts val="400"/>
                </a:spcAft>
                <a:buFont typeface="Wingdings" pitchFamily="2" charset="2"/>
                <a:buChar char="§"/>
                <a:defRPr>
                  <a:solidFill>
                    <a:schemeClr val="tx1"/>
                  </a:solidFill>
                  <a:latin typeface="Arial" charset="0"/>
                </a:defRPr>
              </a:lvl4pPr>
              <a:lvl5pPr marL="2057400" indent="-228600" eaLnBrk="0" hangingPunct="0">
                <a:spcBef>
                  <a:spcPts val="400"/>
                </a:spcBef>
                <a:spcAft>
                  <a:spcPts val="400"/>
                </a:spcAft>
                <a:buFont typeface="Arial" charset="0"/>
                <a:buChar char="–"/>
                <a:defRPr>
                  <a:solidFill>
                    <a:schemeClr val="tx1"/>
                  </a:solidFill>
                  <a:latin typeface="Arial" charset="0"/>
                </a:defRPr>
              </a:lvl5pPr>
              <a:lvl6pPr marL="2514600" indent="-228600" eaLnBrk="0" fontAlgn="base" hangingPunct="0">
                <a:spcBef>
                  <a:spcPts val="400"/>
                </a:spcBef>
                <a:spcAft>
                  <a:spcPts val="400"/>
                </a:spcAft>
                <a:buFont typeface="Arial" charset="0"/>
                <a:buChar char="–"/>
                <a:defRPr>
                  <a:solidFill>
                    <a:schemeClr val="tx1"/>
                  </a:solidFill>
                  <a:latin typeface="Arial" charset="0"/>
                </a:defRPr>
              </a:lvl6pPr>
              <a:lvl7pPr marL="2971800" indent="-228600" eaLnBrk="0" fontAlgn="base" hangingPunct="0">
                <a:spcBef>
                  <a:spcPts val="400"/>
                </a:spcBef>
                <a:spcAft>
                  <a:spcPts val="400"/>
                </a:spcAft>
                <a:buFont typeface="Arial" charset="0"/>
                <a:buChar char="–"/>
                <a:defRPr>
                  <a:solidFill>
                    <a:schemeClr val="tx1"/>
                  </a:solidFill>
                  <a:latin typeface="Arial" charset="0"/>
                </a:defRPr>
              </a:lvl7pPr>
              <a:lvl8pPr marL="3429000" indent="-228600" eaLnBrk="0" fontAlgn="base" hangingPunct="0">
                <a:spcBef>
                  <a:spcPts val="400"/>
                </a:spcBef>
                <a:spcAft>
                  <a:spcPts val="400"/>
                </a:spcAft>
                <a:buFont typeface="Arial" charset="0"/>
                <a:buChar char="–"/>
                <a:defRPr>
                  <a:solidFill>
                    <a:schemeClr val="tx1"/>
                  </a:solidFill>
                  <a:latin typeface="Arial" charset="0"/>
                </a:defRPr>
              </a:lvl8pPr>
              <a:lvl9pPr marL="3886200" indent="-228600" eaLnBrk="0" fontAlgn="base" hangingPunct="0">
                <a:spcBef>
                  <a:spcPts val="400"/>
                </a:spcBef>
                <a:spcAft>
                  <a:spcPts val="400"/>
                </a:spcAft>
                <a:buFont typeface="Arial" charset="0"/>
                <a:buChar char="–"/>
                <a:defRPr>
                  <a:solidFill>
                    <a:schemeClr val="tx1"/>
                  </a:solidFill>
                  <a:latin typeface="Arial" charset="0"/>
                </a:defRPr>
              </a:lvl9pPr>
            </a:lstStyle>
            <a:p>
              <a:pPr eaLnBrk="1" hangingPunct="1">
                <a:spcBef>
                  <a:spcPct val="0"/>
                </a:spcBef>
                <a:spcAft>
                  <a:spcPct val="0"/>
                </a:spcAft>
                <a:buClr>
                  <a:schemeClr val="tx1"/>
                </a:buClr>
                <a:buFontTx/>
                <a:buNone/>
              </a:pPr>
              <a:r>
                <a:rPr lang="de-DE" altLang="de-DE" sz="1400">
                  <a:solidFill>
                    <a:schemeClr val="accent2"/>
                  </a:solidFill>
                </a:rPr>
                <a:t>Due to the integrated head harness, the handling is particularly simple and fast.</a:t>
              </a:r>
            </a:p>
          </p:txBody>
        </p:sp>
        <p:sp>
          <p:nvSpPr>
            <p:cNvPr id="9243" name="Textfeld 3"/>
            <p:cNvSpPr txBox="1">
              <a:spLocks noChangeArrowheads="1"/>
            </p:cNvSpPr>
            <p:nvPr/>
          </p:nvSpPr>
          <p:spPr bwMode="gray">
            <a:xfrm>
              <a:off x="5889104" y="5157788"/>
              <a:ext cx="3312367" cy="100751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000" tIns="46800" rIns="36000" bIns="46800"/>
            <a:lstStyle>
              <a:lvl1pPr eaLnBrk="0" hangingPunct="0">
                <a:spcBef>
                  <a:spcPts val="400"/>
                </a:spcBef>
                <a:spcAft>
                  <a:spcPts val="400"/>
                </a:spcAft>
                <a:buClr>
                  <a:schemeClr val="bg2"/>
                </a:buClr>
                <a:buFont typeface="Arial" charset="0"/>
                <a:defRPr>
                  <a:solidFill>
                    <a:schemeClr val="tx1"/>
                  </a:solidFill>
                  <a:latin typeface="Arial" charset="0"/>
                </a:defRPr>
              </a:lvl1pPr>
              <a:lvl2pPr marL="742950" indent="-285750" eaLnBrk="0" hangingPunct="0">
                <a:spcBef>
                  <a:spcPts val="400"/>
                </a:spcBef>
                <a:spcAft>
                  <a:spcPts val="400"/>
                </a:spcAft>
                <a:buFont typeface="Wingdings" pitchFamily="2" charset="2"/>
                <a:buChar char="§"/>
                <a:defRPr>
                  <a:solidFill>
                    <a:schemeClr val="tx1"/>
                  </a:solidFill>
                  <a:latin typeface="Arial" charset="0"/>
                </a:defRPr>
              </a:lvl2pPr>
              <a:lvl3pPr marL="1143000" indent="-228600" eaLnBrk="0" hangingPunct="0">
                <a:spcBef>
                  <a:spcPts val="400"/>
                </a:spcBef>
                <a:spcAft>
                  <a:spcPts val="400"/>
                </a:spcAft>
                <a:buFont typeface="Arial" charset="0"/>
                <a:buChar char="–"/>
                <a:defRPr>
                  <a:solidFill>
                    <a:schemeClr val="tx1"/>
                  </a:solidFill>
                  <a:latin typeface="Arial" charset="0"/>
                </a:defRPr>
              </a:lvl3pPr>
              <a:lvl4pPr marL="1600200" indent="-228600" eaLnBrk="0" hangingPunct="0">
                <a:spcBef>
                  <a:spcPts val="400"/>
                </a:spcBef>
                <a:spcAft>
                  <a:spcPts val="400"/>
                </a:spcAft>
                <a:buFont typeface="Wingdings" pitchFamily="2" charset="2"/>
                <a:buChar char="§"/>
                <a:defRPr>
                  <a:solidFill>
                    <a:schemeClr val="tx1"/>
                  </a:solidFill>
                  <a:latin typeface="Arial" charset="0"/>
                </a:defRPr>
              </a:lvl4pPr>
              <a:lvl5pPr marL="2057400" indent="-228600" eaLnBrk="0" hangingPunct="0">
                <a:spcBef>
                  <a:spcPts val="400"/>
                </a:spcBef>
                <a:spcAft>
                  <a:spcPts val="400"/>
                </a:spcAft>
                <a:buFont typeface="Arial" charset="0"/>
                <a:buChar char="–"/>
                <a:defRPr>
                  <a:solidFill>
                    <a:schemeClr val="tx1"/>
                  </a:solidFill>
                  <a:latin typeface="Arial" charset="0"/>
                </a:defRPr>
              </a:lvl5pPr>
              <a:lvl6pPr marL="2514600" indent="-228600" eaLnBrk="0" fontAlgn="base" hangingPunct="0">
                <a:spcBef>
                  <a:spcPts val="400"/>
                </a:spcBef>
                <a:spcAft>
                  <a:spcPts val="400"/>
                </a:spcAft>
                <a:buFont typeface="Arial" charset="0"/>
                <a:buChar char="–"/>
                <a:defRPr>
                  <a:solidFill>
                    <a:schemeClr val="tx1"/>
                  </a:solidFill>
                  <a:latin typeface="Arial" charset="0"/>
                </a:defRPr>
              </a:lvl6pPr>
              <a:lvl7pPr marL="2971800" indent="-228600" eaLnBrk="0" fontAlgn="base" hangingPunct="0">
                <a:spcBef>
                  <a:spcPts val="400"/>
                </a:spcBef>
                <a:spcAft>
                  <a:spcPts val="400"/>
                </a:spcAft>
                <a:buFont typeface="Arial" charset="0"/>
                <a:buChar char="–"/>
                <a:defRPr>
                  <a:solidFill>
                    <a:schemeClr val="tx1"/>
                  </a:solidFill>
                  <a:latin typeface="Arial" charset="0"/>
                </a:defRPr>
              </a:lvl7pPr>
              <a:lvl8pPr marL="3429000" indent="-228600" eaLnBrk="0" fontAlgn="base" hangingPunct="0">
                <a:spcBef>
                  <a:spcPts val="400"/>
                </a:spcBef>
                <a:spcAft>
                  <a:spcPts val="400"/>
                </a:spcAft>
                <a:buFont typeface="Arial" charset="0"/>
                <a:buChar char="–"/>
                <a:defRPr>
                  <a:solidFill>
                    <a:schemeClr val="tx1"/>
                  </a:solidFill>
                  <a:latin typeface="Arial" charset="0"/>
                </a:defRPr>
              </a:lvl8pPr>
              <a:lvl9pPr marL="3886200" indent="-228600" eaLnBrk="0" fontAlgn="base" hangingPunct="0">
                <a:spcBef>
                  <a:spcPts val="400"/>
                </a:spcBef>
                <a:spcAft>
                  <a:spcPts val="400"/>
                </a:spcAft>
                <a:buFont typeface="Arial" charset="0"/>
                <a:buChar char="–"/>
                <a:defRPr>
                  <a:solidFill>
                    <a:schemeClr val="tx1"/>
                  </a:solidFill>
                  <a:latin typeface="Arial" charset="0"/>
                </a:defRPr>
              </a:lvl9pPr>
            </a:lstStyle>
            <a:p>
              <a:pPr eaLnBrk="1" hangingPunct="1">
                <a:spcBef>
                  <a:spcPct val="0"/>
                </a:spcBef>
                <a:spcAft>
                  <a:spcPct val="0"/>
                </a:spcAft>
                <a:buClr>
                  <a:schemeClr val="tx1"/>
                </a:buClr>
                <a:buFontTx/>
                <a:buNone/>
              </a:pPr>
              <a:r>
                <a:rPr lang="en-US" altLang="de-DE" sz="1400" dirty="0">
                  <a:solidFill>
                    <a:schemeClr val="accent2"/>
                  </a:solidFill>
                </a:rPr>
                <a:t>The internal head harness automatically adjusts when the hood is donned and the hood fits the head shape.</a:t>
              </a:r>
              <a:r>
                <a:rPr lang="en-GB" altLang="de-DE" sz="1400" dirty="0">
                  <a:solidFill>
                    <a:schemeClr val="accent2"/>
                  </a:solidFill>
                </a:rPr>
                <a:t> </a:t>
              </a:r>
              <a:br>
                <a:rPr lang="en-GB" altLang="de-DE" sz="1400" dirty="0">
                  <a:solidFill>
                    <a:schemeClr val="accent2"/>
                  </a:solidFill>
                </a:rPr>
              </a:br>
              <a:r>
                <a:rPr lang="en-GB" altLang="de-DE" sz="1400" dirty="0">
                  <a:solidFill>
                    <a:schemeClr val="accent2"/>
                  </a:solidFill>
                </a:rPr>
                <a:t>One hood size fits for all head sizes.</a:t>
              </a:r>
              <a:endParaRPr lang="de-DE" altLang="de-DE" sz="1400">
                <a:solidFill>
                  <a:schemeClr val="accent2"/>
                </a:solidFill>
              </a:endParaRPr>
            </a:p>
          </p:txBody>
        </p:sp>
      </p:grpSp>
      <p:grpSp>
        <p:nvGrpSpPr>
          <p:cNvPr id="76" name="Gruppieren 75"/>
          <p:cNvGrpSpPr>
            <a:grpSpLocks/>
          </p:cNvGrpSpPr>
          <p:nvPr/>
        </p:nvGrpSpPr>
        <p:grpSpPr bwMode="auto">
          <a:xfrm>
            <a:off x="1773239" y="1219201"/>
            <a:ext cx="3248025" cy="1838325"/>
            <a:chOff x="-1839249" y="1436648"/>
            <a:chExt cx="3248191" cy="1837446"/>
          </a:xfrm>
          <a:solidFill>
            <a:schemeClr val="accent1"/>
          </a:solidFill>
        </p:grpSpPr>
        <p:sp>
          <p:nvSpPr>
            <p:cNvPr id="77" name="Pfeil nach unten 18"/>
            <p:cNvSpPr/>
            <p:nvPr/>
          </p:nvSpPr>
          <p:spPr bwMode="gray">
            <a:xfrm>
              <a:off x="-1839249" y="1436648"/>
              <a:ext cx="1620920" cy="1837446"/>
            </a:xfrm>
            <a:custGeom>
              <a:avLst/>
              <a:gdLst/>
              <a:ahLst/>
              <a:cxnLst/>
              <a:rect l="l" t="t" r="r" b="b"/>
              <a:pathLst>
                <a:path w="1620875" h="1873450">
                  <a:moveTo>
                    <a:pt x="0" y="0"/>
                  </a:moveTo>
                  <a:lnTo>
                    <a:pt x="1620875" y="0"/>
                  </a:lnTo>
                  <a:lnTo>
                    <a:pt x="1620875" y="1513409"/>
                  </a:lnTo>
                  <a:lnTo>
                    <a:pt x="1212071" y="1513409"/>
                  </a:lnTo>
                  <a:lnTo>
                    <a:pt x="1212071" y="1622277"/>
                  </a:lnTo>
                  <a:lnTo>
                    <a:pt x="1404851" y="1622277"/>
                  </a:lnTo>
                  <a:lnTo>
                    <a:pt x="828787" y="1873450"/>
                  </a:lnTo>
                  <a:lnTo>
                    <a:pt x="252723" y="1622277"/>
                  </a:lnTo>
                  <a:lnTo>
                    <a:pt x="445503" y="1622277"/>
                  </a:lnTo>
                  <a:lnTo>
                    <a:pt x="445503" y="1513409"/>
                  </a:lnTo>
                  <a:lnTo>
                    <a:pt x="0" y="1513409"/>
                  </a:lnTo>
                  <a:close/>
                </a:path>
              </a:pathLst>
            </a:custGeom>
            <a:grpFill/>
            <a:ln w="5715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lIns="90000" tIns="82800" rIns="90000" bIns="55027" anchor="ctr"/>
            <a:lstStyle/>
            <a:p>
              <a:pPr algn="ctr">
                <a:spcAft>
                  <a:spcPts val="2400"/>
                </a:spcAft>
                <a:buClr>
                  <a:srgbClr val="263F8F"/>
                </a:buClr>
                <a:defRPr/>
              </a:pPr>
              <a:r>
                <a:rPr lang="en-US" sz="1200" dirty="0">
                  <a:solidFill>
                    <a:schemeClr val="bg1"/>
                  </a:solidFill>
                </a:rPr>
                <a:t>STEP 1</a:t>
              </a:r>
              <a:br>
                <a:rPr lang="en-US" sz="1200" dirty="0">
                  <a:solidFill>
                    <a:schemeClr val="bg1"/>
                  </a:solidFill>
                </a:rPr>
              </a:br>
              <a:r>
                <a:rPr lang="en-US" b="1" dirty="0">
                  <a:solidFill>
                    <a:schemeClr val="bg1"/>
                  </a:solidFill>
                </a:rPr>
                <a:t>OPEN</a:t>
              </a:r>
            </a:p>
          </p:txBody>
        </p:sp>
        <p:sp>
          <p:nvSpPr>
            <p:cNvPr id="9238" name="Rectangle 6"/>
            <p:cNvSpPr>
              <a:spLocks noChangeArrowheads="1"/>
            </p:cNvSpPr>
            <p:nvPr/>
          </p:nvSpPr>
          <p:spPr bwMode="gray">
            <a:xfrm>
              <a:off x="-211933" y="1677795"/>
              <a:ext cx="1620875" cy="1513409"/>
            </a:xfrm>
            <a:prstGeom prst="rect">
              <a:avLst/>
            </a:prstGeom>
            <a:grpFill/>
            <a:ln>
              <a:noFill/>
            </a:ln>
            <a:extLst>
              <a:ext uri="{91240B29-F687-4F45-9708-019B960494DF}">
                <a14:hiddenLine xmlns:a14="http://schemas.microsoft.com/office/drawing/2010/main" w="57150" algn="ctr">
                  <a:solidFill>
                    <a:srgbClr val="000000"/>
                  </a:solidFill>
                  <a:round/>
                  <a:headEnd/>
                  <a:tailEnd/>
                </a14:hiddenLine>
              </a:ext>
            </a:extLst>
          </p:spPr>
          <p:txBody>
            <a:bodyPr lIns="90000" tIns="82800" rIns="90000" bIns="55027" anchor="ctr"/>
            <a:lstStyle>
              <a:lvl1pPr eaLnBrk="0" hangingPunct="0">
                <a:spcBef>
                  <a:spcPts val="400"/>
                </a:spcBef>
                <a:spcAft>
                  <a:spcPts val="400"/>
                </a:spcAft>
                <a:buClr>
                  <a:schemeClr val="bg2"/>
                </a:buClr>
                <a:buFont typeface="Arial" charset="0"/>
                <a:defRPr>
                  <a:solidFill>
                    <a:schemeClr val="tx1"/>
                  </a:solidFill>
                  <a:latin typeface="Arial" charset="0"/>
                </a:defRPr>
              </a:lvl1pPr>
              <a:lvl2pPr marL="742950" indent="-285750" eaLnBrk="0" hangingPunct="0">
                <a:spcBef>
                  <a:spcPts val="400"/>
                </a:spcBef>
                <a:spcAft>
                  <a:spcPts val="400"/>
                </a:spcAft>
                <a:buFont typeface="Wingdings" pitchFamily="2" charset="2"/>
                <a:buChar char="§"/>
                <a:defRPr>
                  <a:solidFill>
                    <a:schemeClr val="tx1"/>
                  </a:solidFill>
                  <a:latin typeface="Arial" charset="0"/>
                </a:defRPr>
              </a:lvl2pPr>
              <a:lvl3pPr marL="1143000" indent="-228600" eaLnBrk="0" hangingPunct="0">
                <a:spcBef>
                  <a:spcPts val="400"/>
                </a:spcBef>
                <a:spcAft>
                  <a:spcPts val="400"/>
                </a:spcAft>
                <a:buFont typeface="Arial" charset="0"/>
                <a:buChar char="–"/>
                <a:defRPr>
                  <a:solidFill>
                    <a:schemeClr val="tx1"/>
                  </a:solidFill>
                  <a:latin typeface="Arial" charset="0"/>
                </a:defRPr>
              </a:lvl3pPr>
              <a:lvl4pPr marL="1600200" indent="-228600" eaLnBrk="0" hangingPunct="0">
                <a:spcBef>
                  <a:spcPts val="400"/>
                </a:spcBef>
                <a:spcAft>
                  <a:spcPts val="400"/>
                </a:spcAft>
                <a:buFont typeface="Wingdings" pitchFamily="2" charset="2"/>
                <a:buChar char="§"/>
                <a:defRPr>
                  <a:solidFill>
                    <a:schemeClr val="tx1"/>
                  </a:solidFill>
                  <a:latin typeface="Arial" charset="0"/>
                </a:defRPr>
              </a:lvl4pPr>
              <a:lvl5pPr marL="2057400" indent="-228600" eaLnBrk="0" hangingPunct="0">
                <a:spcBef>
                  <a:spcPts val="400"/>
                </a:spcBef>
                <a:spcAft>
                  <a:spcPts val="400"/>
                </a:spcAft>
                <a:buFont typeface="Arial" charset="0"/>
                <a:buChar char="–"/>
                <a:defRPr>
                  <a:solidFill>
                    <a:schemeClr val="tx1"/>
                  </a:solidFill>
                  <a:latin typeface="Arial" charset="0"/>
                </a:defRPr>
              </a:lvl5pPr>
              <a:lvl6pPr marL="2514600" indent="-228600" eaLnBrk="0" fontAlgn="base" hangingPunct="0">
                <a:spcBef>
                  <a:spcPts val="400"/>
                </a:spcBef>
                <a:spcAft>
                  <a:spcPts val="400"/>
                </a:spcAft>
                <a:buFont typeface="Arial" charset="0"/>
                <a:buChar char="–"/>
                <a:defRPr>
                  <a:solidFill>
                    <a:schemeClr val="tx1"/>
                  </a:solidFill>
                  <a:latin typeface="Arial" charset="0"/>
                </a:defRPr>
              </a:lvl6pPr>
              <a:lvl7pPr marL="2971800" indent="-228600" eaLnBrk="0" fontAlgn="base" hangingPunct="0">
                <a:spcBef>
                  <a:spcPts val="400"/>
                </a:spcBef>
                <a:spcAft>
                  <a:spcPts val="400"/>
                </a:spcAft>
                <a:buFont typeface="Arial" charset="0"/>
                <a:buChar char="–"/>
                <a:defRPr>
                  <a:solidFill>
                    <a:schemeClr val="tx1"/>
                  </a:solidFill>
                  <a:latin typeface="Arial" charset="0"/>
                </a:defRPr>
              </a:lvl7pPr>
              <a:lvl8pPr marL="3429000" indent="-228600" eaLnBrk="0" fontAlgn="base" hangingPunct="0">
                <a:spcBef>
                  <a:spcPts val="400"/>
                </a:spcBef>
                <a:spcAft>
                  <a:spcPts val="400"/>
                </a:spcAft>
                <a:buFont typeface="Arial" charset="0"/>
                <a:buChar char="–"/>
                <a:defRPr>
                  <a:solidFill>
                    <a:schemeClr val="tx1"/>
                  </a:solidFill>
                  <a:latin typeface="Arial" charset="0"/>
                </a:defRPr>
              </a:lvl8pPr>
              <a:lvl9pPr marL="3886200" indent="-228600" eaLnBrk="0" fontAlgn="base" hangingPunct="0">
                <a:spcBef>
                  <a:spcPts val="400"/>
                </a:spcBef>
                <a:spcAft>
                  <a:spcPts val="400"/>
                </a:spcAft>
                <a:buFont typeface="Arial" charset="0"/>
                <a:buChar char="–"/>
                <a:defRPr>
                  <a:solidFill>
                    <a:schemeClr val="tx1"/>
                  </a:solidFill>
                  <a:latin typeface="Arial" charset="0"/>
                </a:defRPr>
              </a:lvl9pPr>
            </a:lstStyle>
            <a:p>
              <a:pPr algn="ctr" eaLnBrk="1" hangingPunct="1">
                <a:spcBef>
                  <a:spcPct val="0"/>
                </a:spcBef>
                <a:spcAft>
                  <a:spcPts val="2400"/>
                </a:spcAft>
                <a:buClr>
                  <a:srgbClr val="263F8F"/>
                </a:buClr>
              </a:pPr>
              <a:endParaRPr lang="de-DE" altLang="de-DE" sz="1200">
                <a:solidFill>
                  <a:schemeClr val="bg1"/>
                </a:solidFill>
              </a:endParaRPr>
            </a:p>
          </p:txBody>
        </p:sp>
      </p:grpSp>
      <p:grpSp>
        <p:nvGrpSpPr>
          <p:cNvPr id="79" name="Gruppieren 78"/>
          <p:cNvGrpSpPr>
            <a:grpSpLocks/>
          </p:cNvGrpSpPr>
          <p:nvPr/>
        </p:nvGrpSpPr>
        <p:grpSpPr bwMode="auto">
          <a:xfrm>
            <a:off x="3541713" y="1219182"/>
            <a:ext cx="7008813" cy="4850282"/>
            <a:chOff x="2360712" y="1445794"/>
            <a:chExt cx="7008670" cy="4791518"/>
          </a:xfrm>
        </p:grpSpPr>
        <p:sp>
          <p:nvSpPr>
            <p:cNvPr id="80" name="Rectangle 6"/>
            <p:cNvSpPr>
              <a:spLocks noChangeArrowheads="1"/>
            </p:cNvSpPr>
            <p:nvPr/>
          </p:nvSpPr>
          <p:spPr bwMode="gray">
            <a:xfrm>
              <a:off x="2455960" y="1445794"/>
              <a:ext cx="6913422" cy="3527751"/>
            </a:xfrm>
            <a:prstGeom prst="rect">
              <a:avLst/>
            </a:prstGeom>
            <a:solidFill>
              <a:schemeClr val="bg1"/>
            </a:solidFill>
            <a:ln w="57150" cap="flat" cmpd="sng" algn="ctr">
              <a:noFill/>
              <a:prstDash val="solid"/>
              <a:round/>
              <a:headEnd type="none" w="med" len="med"/>
              <a:tailEnd type="none" w="med" len="med"/>
            </a:ln>
            <a:effectLst>
              <a:outerShdw blurRad="50800" dist="25400" dir="14400000" algn="bl" rotWithShape="0">
                <a:schemeClr val="accent2">
                  <a:alpha val="40000"/>
                </a:schemeClr>
              </a:outerShdw>
            </a:effectLst>
          </p:spPr>
          <p:txBody>
            <a:bodyPr lIns="105822" tIns="234000" rIns="105822" bIns="55027"/>
            <a:lstStyle/>
            <a:p>
              <a:pPr>
                <a:spcAft>
                  <a:spcPts val="2400"/>
                </a:spcAft>
                <a:buClr>
                  <a:srgbClr val="263F8F"/>
                </a:buClr>
                <a:defRPr/>
              </a:pPr>
              <a:endParaRPr lang="de-DE" dirty="0"/>
            </a:p>
          </p:txBody>
        </p:sp>
        <p:pic>
          <p:nvPicPr>
            <p:cNvPr id="9233" name="Grafik 8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gray">
            <a:xfrm>
              <a:off x="2366144" y="1484315"/>
              <a:ext cx="6902597" cy="3529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 name="Rectangle 6"/>
            <p:cNvSpPr>
              <a:spLocks noChangeArrowheads="1"/>
            </p:cNvSpPr>
            <p:nvPr/>
          </p:nvSpPr>
          <p:spPr bwMode="gray">
            <a:xfrm>
              <a:off x="2360712" y="5084680"/>
              <a:ext cx="6913422" cy="1152632"/>
            </a:xfrm>
            <a:prstGeom prst="rect">
              <a:avLst/>
            </a:prstGeom>
            <a:solidFill>
              <a:schemeClr val="bg1"/>
            </a:solidFill>
            <a:ln w="57150" cap="flat" cmpd="sng" algn="ctr">
              <a:noFill/>
              <a:prstDash val="solid"/>
              <a:round/>
              <a:headEnd type="none" w="med" len="med"/>
              <a:tailEnd type="none" w="med" len="med"/>
            </a:ln>
            <a:effectLst>
              <a:outerShdw blurRad="50800" dist="25400" dir="14400000" algn="bl" rotWithShape="0">
                <a:schemeClr val="accent2">
                  <a:alpha val="40000"/>
                </a:schemeClr>
              </a:outerShdw>
            </a:effectLst>
          </p:spPr>
          <p:txBody>
            <a:bodyPr lIns="105822" tIns="234000" rIns="105822" bIns="55027"/>
            <a:lstStyle/>
            <a:p>
              <a:pPr>
                <a:spcAft>
                  <a:spcPts val="2400"/>
                </a:spcAft>
                <a:buClr>
                  <a:srgbClr val="263F8F"/>
                </a:buClr>
                <a:defRPr/>
              </a:pPr>
              <a:endParaRPr lang="de-DE" dirty="0"/>
            </a:p>
          </p:txBody>
        </p:sp>
        <p:sp>
          <p:nvSpPr>
            <p:cNvPr id="9235" name="Textfeld 3"/>
            <p:cNvSpPr txBox="1">
              <a:spLocks noChangeArrowheads="1"/>
            </p:cNvSpPr>
            <p:nvPr/>
          </p:nvSpPr>
          <p:spPr bwMode="gray">
            <a:xfrm>
              <a:off x="2432720" y="5158259"/>
              <a:ext cx="3384376" cy="100751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000" tIns="46800" rIns="36000" bIns="46800"/>
            <a:lstStyle>
              <a:lvl1pPr eaLnBrk="0" hangingPunct="0">
                <a:spcBef>
                  <a:spcPts val="400"/>
                </a:spcBef>
                <a:spcAft>
                  <a:spcPts val="400"/>
                </a:spcAft>
                <a:buClr>
                  <a:schemeClr val="bg2"/>
                </a:buClr>
                <a:buFont typeface="Arial" charset="0"/>
                <a:defRPr>
                  <a:solidFill>
                    <a:schemeClr val="tx1"/>
                  </a:solidFill>
                  <a:latin typeface="Arial" charset="0"/>
                </a:defRPr>
              </a:lvl1pPr>
              <a:lvl2pPr marL="742950" indent="-285750" eaLnBrk="0" hangingPunct="0">
                <a:spcBef>
                  <a:spcPts val="400"/>
                </a:spcBef>
                <a:spcAft>
                  <a:spcPts val="400"/>
                </a:spcAft>
                <a:buFont typeface="Wingdings" pitchFamily="2" charset="2"/>
                <a:buChar char="§"/>
                <a:defRPr>
                  <a:solidFill>
                    <a:schemeClr val="tx1"/>
                  </a:solidFill>
                  <a:latin typeface="Arial" charset="0"/>
                </a:defRPr>
              </a:lvl2pPr>
              <a:lvl3pPr marL="1143000" indent="-228600" eaLnBrk="0" hangingPunct="0">
                <a:spcBef>
                  <a:spcPts val="400"/>
                </a:spcBef>
                <a:spcAft>
                  <a:spcPts val="400"/>
                </a:spcAft>
                <a:buFont typeface="Arial" charset="0"/>
                <a:buChar char="–"/>
                <a:defRPr>
                  <a:solidFill>
                    <a:schemeClr val="tx1"/>
                  </a:solidFill>
                  <a:latin typeface="Arial" charset="0"/>
                </a:defRPr>
              </a:lvl3pPr>
              <a:lvl4pPr marL="1600200" indent="-228600" eaLnBrk="0" hangingPunct="0">
                <a:spcBef>
                  <a:spcPts val="400"/>
                </a:spcBef>
                <a:spcAft>
                  <a:spcPts val="400"/>
                </a:spcAft>
                <a:buFont typeface="Wingdings" pitchFamily="2" charset="2"/>
                <a:buChar char="§"/>
                <a:defRPr>
                  <a:solidFill>
                    <a:schemeClr val="tx1"/>
                  </a:solidFill>
                  <a:latin typeface="Arial" charset="0"/>
                </a:defRPr>
              </a:lvl4pPr>
              <a:lvl5pPr marL="2057400" indent="-228600" eaLnBrk="0" hangingPunct="0">
                <a:spcBef>
                  <a:spcPts val="400"/>
                </a:spcBef>
                <a:spcAft>
                  <a:spcPts val="400"/>
                </a:spcAft>
                <a:buFont typeface="Arial" charset="0"/>
                <a:buChar char="–"/>
                <a:defRPr>
                  <a:solidFill>
                    <a:schemeClr val="tx1"/>
                  </a:solidFill>
                  <a:latin typeface="Arial" charset="0"/>
                </a:defRPr>
              </a:lvl5pPr>
              <a:lvl6pPr marL="2514600" indent="-228600" eaLnBrk="0" fontAlgn="base" hangingPunct="0">
                <a:spcBef>
                  <a:spcPts val="400"/>
                </a:spcBef>
                <a:spcAft>
                  <a:spcPts val="400"/>
                </a:spcAft>
                <a:buFont typeface="Arial" charset="0"/>
                <a:buChar char="–"/>
                <a:defRPr>
                  <a:solidFill>
                    <a:schemeClr val="tx1"/>
                  </a:solidFill>
                  <a:latin typeface="Arial" charset="0"/>
                </a:defRPr>
              </a:lvl6pPr>
              <a:lvl7pPr marL="2971800" indent="-228600" eaLnBrk="0" fontAlgn="base" hangingPunct="0">
                <a:spcBef>
                  <a:spcPts val="400"/>
                </a:spcBef>
                <a:spcAft>
                  <a:spcPts val="400"/>
                </a:spcAft>
                <a:buFont typeface="Arial" charset="0"/>
                <a:buChar char="–"/>
                <a:defRPr>
                  <a:solidFill>
                    <a:schemeClr val="tx1"/>
                  </a:solidFill>
                  <a:latin typeface="Arial" charset="0"/>
                </a:defRPr>
              </a:lvl7pPr>
              <a:lvl8pPr marL="3429000" indent="-228600" eaLnBrk="0" fontAlgn="base" hangingPunct="0">
                <a:spcBef>
                  <a:spcPts val="400"/>
                </a:spcBef>
                <a:spcAft>
                  <a:spcPts val="400"/>
                </a:spcAft>
                <a:buFont typeface="Arial" charset="0"/>
                <a:buChar char="–"/>
                <a:defRPr>
                  <a:solidFill>
                    <a:schemeClr val="tx1"/>
                  </a:solidFill>
                  <a:latin typeface="Arial" charset="0"/>
                </a:defRPr>
              </a:lvl8pPr>
              <a:lvl9pPr marL="3886200" indent="-228600" eaLnBrk="0" fontAlgn="base" hangingPunct="0">
                <a:spcBef>
                  <a:spcPts val="400"/>
                </a:spcBef>
                <a:spcAft>
                  <a:spcPts val="400"/>
                </a:spcAft>
                <a:buFont typeface="Arial" charset="0"/>
                <a:buChar char="–"/>
                <a:defRPr>
                  <a:solidFill>
                    <a:schemeClr val="tx1"/>
                  </a:solidFill>
                  <a:latin typeface="Arial" charset="0"/>
                </a:defRPr>
              </a:lvl9pPr>
            </a:lstStyle>
            <a:p>
              <a:pPr eaLnBrk="1" hangingPunct="1">
                <a:spcBef>
                  <a:spcPct val="0"/>
                </a:spcBef>
                <a:spcAft>
                  <a:spcPct val="0"/>
                </a:spcAft>
                <a:buClr>
                  <a:schemeClr val="tx1"/>
                </a:buClr>
                <a:buFontTx/>
                <a:buNone/>
              </a:pPr>
              <a:r>
                <a:rPr lang="en-US" altLang="de-DE" sz="1400" dirty="0"/>
                <a:t>The filters reliably protect the user from a wide range of toxic industrial and fire-related gasses, vapours and particles.</a:t>
              </a:r>
              <a:endParaRPr lang="de-DE" altLang="de-DE" sz="1400" dirty="0"/>
            </a:p>
          </p:txBody>
        </p:sp>
        <p:sp>
          <p:nvSpPr>
            <p:cNvPr id="9236" name="Textfeld 3"/>
            <p:cNvSpPr txBox="1">
              <a:spLocks noChangeArrowheads="1"/>
            </p:cNvSpPr>
            <p:nvPr/>
          </p:nvSpPr>
          <p:spPr bwMode="gray">
            <a:xfrm>
              <a:off x="5889104" y="5157788"/>
              <a:ext cx="3312367" cy="100751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2000" tIns="46800" rIns="36000" bIns="46800"/>
            <a:lstStyle>
              <a:lvl1pPr eaLnBrk="0" hangingPunct="0">
                <a:spcBef>
                  <a:spcPts val="400"/>
                </a:spcBef>
                <a:spcAft>
                  <a:spcPts val="400"/>
                </a:spcAft>
                <a:buClr>
                  <a:schemeClr val="bg2"/>
                </a:buClr>
                <a:buFont typeface="Arial" charset="0"/>
                <a:defRPr>
                  <a:solidFill>
                    <a:schemeClr val="tx1"/>
                  </a:solidFill>
                  <a:latin typeface="Arial" charset="0"/>
                </a:defRPr>
              </a:lvl1pPr>
              <a:lvl2pPr marL="742950" indent="-285750" eaLnBrk="0" hangingPunct="0">
                <a:spcBef>
                  <a:spcPts val="400"/>
                </a:spcBef>
                <a:spcAft>
                  <a:spcPts val="400"/>
                </a:spcAft>
                <a:buFont typeface="Wingdings" pitchFamily="2" charset="2"/>
                <a:buChar char="§"/>
                <a:defRPr>
                  <a:solidFill>
                    <a:schemeClr val="tx1"/>
                  </a:solidFill>
                  <a:latin typeface="Arial" charset="0"/>
                </a:defRPr>
              </a:lvl2pPr>
              <a:lvl3pPr marL="1143000" indent="-228600" eaLnBrk="0" hangingPunct="0">
                <a:spcBef>
                  <a:spcPts val="400"/>
                </a:spcBef>
                <a:spcAft>
                  <a:spcPts val="400"/>
                </a:spcAft>
                <a:buFont typeface="Arial" charset="0"/>
                <a:buChar char="–"/>
                <a:defRPr>
                  <a:solidFill>
                    <a:schemeClr val="tx1"/>
                  </a:solidFill>
                  <a:latin typeface="Arial" charset="0"/>
                </a:defRPr>
              </a:lvl3pPr>
              <a:lvl4pPr marL="1600200" indent="-228600" eaLnBrk="0" hangingPunct="0">
                <a:spcBef>
                  <a:spcPts val="400"/>
                </a:spcBef>
                <a:spcAft>
                  <a:spcPts val="400"/>
                </a:spcAft>
                <a:buFont typeface="Wingdings" pitchFamily="2" charset="2"/>
                <a:buChar char="§"/>
                <a:defRPr>
                  <a:solidFill>
                    <a:schemeClr val="tx1"/>
                  </a:solidFill>
                  <a:latin typeface="Arial" charset="0"/>
                </a:defRPr>
              </a:lvl4pPr>
              <a:lvl5pPr marL="2057400" indent="-228600" eaLnBrk="0" hangingPunct="0">
                <a:spcBef>
                  <a:spcPts val="400"/>
                </a:spcBef>
                <a:spcAft>
                  <a:spcPts val="400"/>
                </a:spcAft>
                <a:buFont typeface="Arial" charset="0"/>
                <a:buChar char="–"/>
                <a:defRPr>
                  <a:solidFill>
                    <a:schemeClr val="tx1"/>
                  </a:solidFill>
                  <a:latin typeface="Arial" charset="0"/>
                </a:defRPr>
              </a:lvl5pPr>
              <a:lvl6pPr marL="2514600" indent="-228600" eaLnBrk="0" fontAlgn="base" hangingPunct="0">
                <a:spcBef>
                  <a:spcPts val="400"/>
                </a:spcBef>
                <a:spcAft>
                  <a:spcPts val="400"/>
                </a:spcAft>
                <a:buFont typeface="Arial" charset="0"/>
                <a:buChar char="–"/>
                <a:defRPr>
                  <a:solidFill>
                    <a:schemeClr val="tx1"/>
                  </a:solidFill>
                  <a:latin typeface="Arial" charset="0"/>
                </a:defRPr>
              </a:lvl6pPr>
              <a:lvl7pPr marL="2971800" indent="-228600" eaLnBrk="0" fontAlgn="base" hangingPunct="0">
                <a:spcBef>
                  <a:spcPts val="400"/>
                </a:spcBef>
                <a:spcAft>
                  <a:spcPts val="400"/>
                </a:spcAft>
                <a:buFont typeface="Arial" charset="0"/>
                <a:buChar char="–"/>
                <a:defRPr>
                  <a:solidFill>
                    <a:schemeClr val="tx1"/>
                  </a:solidFill>
                  <a:latin typeface="Arial" charset="0"/>
                </a:defRPr>
              </a:lvl7pPr>
              <a:lvl8pPr marL="3429000" indent="-228600" eaLnBrk="0" fontAlgn="base" hangingPunct="0">
                <a:spcBef>
                  <a:spcPts val="400"/>
                </a:spcBef>
                <a:spcAft>
                  <a:spcPts val="400"/>
                </a:spcAft>
                <a:buFont typeface="Arial" charset="0"/>
                <a:buChar char="–"/>
                <a:defRPr>
                  <a:solidFill>
                    <a:schemeClr val="tx1"/>
                  </a:solidFill>
                  <a:latin typeface="Arial" charset="0"/>
                </a:defRPr>
              </a:lvl8pPr>
              <a:lvl9pPr marL="3886200" indent="-228600" eaLnBrk="0" fontAlgn="base" hangingPunct="0">
                <a:spcBef>
                  <a:spcPts val="400"/>
                </a:spcBef>
                <a:spcAft>
                  <a:spcPts val="400"/>
                </a:spcAft>
                <a:buFont typeface="Arial" charset="0"/>
                <a:buChar char="–"/>
                <a:defRPr>
                  <a:solidFill>
                    <a:schemeClr val="tx1"/>
                  </a:solidFill>
                  <a:latin typeface="Arial" charset="0"/>
                </a:defRPr>
              </a:lvl9pPr>
            </a:lstStyle>
            <a:p>
              <a:pPr eaLnBrk="1" hangingPunct="1">
                <a:spcBef>
                  <a:spcPct val="0"/>
                </a:spcBef>
                <a:spcAft>
                  <a:spcPct val="0"/>
                </a:spcAft>
                <a:buClr>
                  <a:schemeClr val="tx1"/>
                </a:buClr>
                <a:buFontTx/>
                <a:buNone/>
              </a:pPr>
              <a:r>
                <a:rPr lang="de-DE" altLang="de-DE" sz="1400" dirty="0"/>
                <a:t>The specially designed, anti-fog coated visor provides a </a:t>
              </a:r>
              <a:r>
                <a:rPr lang="de-DE" altLang="de-DE" sz="1400" b="1" dirty="0"/>
                <a:t>clear view </a:t>
              </a:r>
              <a:r>
                <a:rPr lang="de-DE" altLang="de-DE" sz="1400" dirty="0"/>
                <a:t>during an escape. </a:t>
              </a:r>
              <a:br>
                <a:rPr lang="de-DE" altLang="de-DE" sz="1400" dirty="0"/>
              </a:br>
              <a:endParaRPr lang="de-DE" altLang="de-DE" sz="1100" dirty="0"/>
            </a:p>
          </p:txBody>
        </p:sp>
      </p:grpSp>
      <p:sp>
        <p:nvSpPr>
          <p:cNvPr id="9231" name="Textfeld 4"/>
          <p:cNvSpPr txBox="1">
            <a:spLocks noChangeArrowheads="1"/>
          </p:cNvSpPr>
          <p:nvPr/>
        </p:nvSpPr>
        <p:spPr bwMode="auto">
          <a:xfrm>
            <a:off x="12603163" y="5154613"/>
            <a:ext cx="37369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400"/>
              </a:spcBef>
              <a:spcAft>
                <a:spcPts val="400"/>
              </a:spcAft>
              <a:buClr>
                <a:schemeClr val="bg2"/>
              </a:buClr>
              <a:buFont typeface="Arial" charset="0"/>
              <a:defRPr>
                <a:solidFill>
                  <a:schemeClr val="tx1"/>
                </a:solidFill>
                <a:latin typeface="Arial" charset="0"/>
              </a:defRPr>
            </a:lvl1pPr>
            <a:lvl2pPr marL="742950" indent="-285750" eaLnBrk="0" hangingPunct="0">
              <a:spcBef>
                <a:spcPts val="400"/>
              </a:spcBef>
              <a:spcAft>
                <a:spcPts val="400"/>
              </a:spcAft>
              <a:buFont typeface="Wingdings" pitchFamily="2" charset="2"/>
              <a:buChar char="§"/>
              <a:defRPr>
                <a:solidFill>
                  <a:schemeClr val="tx1"/>
                </a:solidFill>
                <a:latin typeface="Arial" charset="0"/>
              </a:defRPr>
            </a:lvl2pPr>
            <a:lvl3pPr marL="1143000" indent="-228600" eaLnBrk="0" hangingPunct="0">
              <a:spcBef>
                <a:spcPts val="400"/>
              </a:spcBef>
              <a:spcAft>
                <a:spcPts val="400"/>
              </a:spcAft>
              <a:buFont typeface="Arial" charset="0"/>
              <a:buChar char="–"/>
              <a:defRPr>
                <a:solidFill>
                  <a:schemeClr val="tx1"/>
                </a:solidFill>
                <a:latin typeface="Arial" charset="0"/>
              </a:defRPr>
            </a:lvl3pPr>
            <a:lvl4pPr marL="1600200" indent="-228600" eaLnBrk="0" hangingPunct="0">
              <a:spcBef>
                <a:spcPts val="400"/>
              </a:spcBef>
              <a:spcAft>
                <a:spcPts val="400"/>
              </a:spcAft>
              <a:buFont typeface="Wingdings" pitchFamily="2" charset="2"/>
              <a:buChar char="§"/>
              <a:defRPr>
                <a:solidFill>
                  <a:schemeClr val="tx1"/>
                </a:solidFill>
                <a:latin typeface="Arial" charset="0"/>
              </a:defRPr>
            </a:lvl4pPr>
            <a:lvl5pPr marL="2057400" indent="-228600" eaLnBrk="0" hangingPunct="0">
              <a:spcBef>
                <a:spcPts val="400"/>
              </a:spcBef>
              <a:spcAft>
                <a:spcPts val="400"/>
              </a:spcAft>
              <a:buFont typeface="Arial" charset="0"/>
              <a:buChar char="–"/>
              <a:defRPr>
                <a:solidFill>
                  <a:schemeClr val="tx1"/>
                </a:solidFill>
                <a:latin typeface="Arial" charset="0"/>
              </a:defRPr>
            </a:lvl5pPr>
            <a:lvl6pPr marL="2514600" indent="-228600" eaLnBrk="0" fontAlgn="base" hangingPunct="0">
              <a:spcBef>
                <a:spcPts val="400"/>
              </a:spcBef>
              <a:spcAft>
                <a:spcPts val="400"/>
              </a:spcAft>
              <a:buFont typeface="Arial" charset="0"/>
              <a:buChar char="–"/>
              <a:defRPr>
                <a:solidFill>
                  <a:schemeClr val="tx1"/>
                </a:solidFill>
                <a:latin typeface="Arial" charset="0"/>
              </a:defRPr>
            </a:lvl6pPr>
            <a:lvl7pPr marL="2971800" indent="-228600" eaLnBrk="0" fontAlgn="base" hangingPunct="0">
              <a:spcBef>
                <a:spcPts val="400"/>
              </a:spcBef>
              <a:spcAft>
                <a:spcPts val="400"/>
              </a:spcAft>
              <a:buFont typeface="Arial" charset="0"/>
              <a:buChar char="–"/>
              <a:defRPr>
                <a:solidFill>
                  <a:schemeClr val="tx1"/>
                </a:solidFill>
                <a:latin typeface="Arial" charset="0"/>
              </a:defRPr>
            </a:lvl7pPr>
            <a:lvl8pPr marL="3429000" indent="-228600" eaLnBrk="0" fontAlgn="base" hangingPunct="0">
              <a:spcBef>
                <a:spcPts val="400"/>
              </a:spcBef>
              <a:spcAft>
                <a:spcPts val="400"/>
              </a:spcAft>
              <a:buFont typeface="Arial" charset="0"/>
              <a:buChar char="–"/>
              <a:defRPr>
                <a:solidFill>
                  <a:schemeClr val="tx1"/>
                </a:solidFill>
                <a:latin typeface="Arial" charset="0"/>
              </a:defRPr>
            </a:lvl8pPr>
            <a:lvl9pPr marL="3886200" indent="-228600" eaLnBrk="0" fontAlgn="base" hangingPunct="0">
              <a:spcBef>
                <a:spcPts val="400"/>
              </a:spcBef>
              <a:spcAft>
                <a:spcPts val="400"/>
              </a:spcAft>
              <a:buFont typeface="Arial" charset="0"/>
              <a:buChar char="–"/>
              <a:defRPr>
                <a:solidFill>
                  <a:schemeClr val="tx1"/>
                </a:solidFill>
                <a:latin typeface="Arial" charset="0"/>
              </a:defRPr>
            </a:lvl9pPr>
          </a:lstStyle>
          <a:p>
            <a:pPr eaLnBrk="1" hangingPunct="1">
              <a:spcBef>
                <a:spcPct val="0"/>
              </a:spcBef>
              <a:spcAft>
                <a:spcPct val="0"/>
              </a:spcAft>
              <a:buClrTx/>
              <a:buFontTx/>
              <a:buNone/>
            </a:pPr>
            <a:r>
              <a:rPr lang="de-DE" altLang="de-DE"/>
              <a:t>Bitte neuen Text prüfen! </a:t>
            </a:r>
          </a:p>
          <a:p>
            <a:pPr eaLnBrk="1" hangingPunct="1">
              <a:spcBef>
                <a:spcPct val="0"/>
              </a:spcBef>
              <a:spcAft>
                <a:spcPct val="0"/>
              </a:spcAft>
              <a:buClrTx/>
              <a:buFontTx/>
              <a:buNone/>
            </a:pPr>
            <a:r>
              <a:rPr lang="de-DE" altLang="de-DE"/>
              <a:t>vorher: Ein </a:t>
            </a:r>
            <a:r>
              <a:rPr lang="de-DE" altLang="de-DE" b="1"/>
              <a:t>weites Blickfeld </a:t>
            </a:r>
            <a:r>
              <a:rPr lang="de-DE" altLang="de-DE"/>
              <a:t>durch</a:t>
            </a:r>
            <a:br>
              <a:rPr lang="de-DE" altLang="de-DE"/>
            </a:br>
            <a:r>
              <a:rPr lang="de-DE" altLang="de-DE"/>
              <a:t>das speziell geformte Visier</a:t>
            </a:r>
            <a:br>
              <a:rPr lang="de-DE" altLang="de-DE"/>
            </a:br>
            <a:r>
              <a:rPr lang="de-DE" altLang="de-DE"/>
              <a:t>mit Antibeschlag-Beschichtung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750"/>
                                  </p:stCondLst>
                                  <p:childTnLst>
                                    <p:set>
                                      <p:cBhvr>
                                        <p:cTn id="6" dur="1" fill="hold">
                                          <p:stCondLst>
                                            <p:cond delay="0"/>
                                          </p:stCondLst>
                                        </p:cTn>
                                        <p:tgtEl>
                                          <p:spTgt spid="61"/>
                                        </p:tgtEl>
                                        <p:attrNameLst>
                                          <p:attrName>style.visibility</p:attrName>
                                        </p:attrNameLst>
                                      </p:cBhvr>
                                      <p:to>
                                        <p:strVal val="visible"/>
                                      </p:to>
                                    </p:set>
                                    <p:animEffect transition="in" filter="wipe(up)">
                                      <p:cBhvr>
                                        <p:cTn id="7" dur="750"/>
                                        <p:tgtEl>
                                          <p:spTgt spid="61"/>
                                        </p:tgtEl>
                                      </p:cBhvr>
                                    </p:animEffect>
                                  </p:childTnLst>
                                </p:cTn>
                              </p:par>
                              <p:par>
                                <p:cTn id="8" presetID="22" presetClass="exit" presetSubtype="1" fill="hold" nodeType="withEffect">
                                  <p:stCondLst>
                                    <p:cond delay="750"/>
                                  </p:stCondLst>
                                  <p:childTnLst>
                                    <p:animEffect transition="out" filter="wipe(up)">
                                      <p:cBhvr>
                                        <p:cTn id="9" dur="750"/>
                                        <p:tgtEl>
                                          <p:spTgt spid="64"/>
                                        </p:tgtEl>
                                      </p:cBhvr>
                                    </p:animEffect>
                                    <p:set>
                                      <p:cBhvr>
                                        <p:cTn id="10" dur="1" fill="hold">
                                          <p:stCondLst>
                                            <p:cond delay="749"/>
                                          </p:stCondLst>
                                        </p:cTn>
                                        <p:tgtEl>
                                          <p:spTgt spid="64"/>
                                        </p:tgtEl>
                                        <p:attrNameLst>
                                          <p:attrName>style.visibility</p:attrName>
                                        </p:attrNameLst>
                                      </p:cBhvr>
                                      <p:to>
                                        <p:strVal val="hidden"/>
                                      </p:to>
                                    </p:set>
                                  </p:childTnLst>
                                </p:cTn>
                              </p:par>
                              <p:par>
                                <p:cTn id="11" presetID="22" presetClass="entr" presetSubtype="1" fill="hold" nodeType="withEffect">
                                  <p:stCondLst>
                                    <p:cond delay="1250"/>
                                  </p:stCondLst>
                                  <p:childTnLst>
                                    <p:set>
                                      <p:cBhvr>
                                        <p:cTn id="12" dur="1" fill="hold">
                                          <p:stCondLst>
                                            <p:cond delay="0"/>
                                          </p:stCondLst>
                                        </p:cTn>
                                        <p:tgtEl>
                                          <p:spTgt spid="58"/>
                                        </p:tgtEl>
                                        <p:attrNameLst>
                                          <p:attrName>style.visibility</p:attrName>
                                        </p:attrNameLst>
                                      </p:cBhvr>
                                      <p:to>
                                        <p:strVal val="visible"/>
                                      </p:to>
                                    </p:set>
                                    <p:animEffect transition="in" filter="wipe(up)">
                                      <p:cBhvr>
                                        <p:cTn id="13" dur="750"/>
                                        <p:tgtEl>
                                          <p:spTgt spid="58"/>
                                        </p:tgtEl>
                                      </p:cBhvr>
                                    </p:animEffect>
                                  </p:childTnLst>
                                </p:cTn>
                              </p:par>
                              <p:par>
                                <p:cTn id="14" presetID="22" presetClass="exit" presetSubtype="1" fill="hold" nodeType="withEffect">
                                  <p:stCondLst>
                                    <p:cond delay="1250"/>
                                  </p:stCondLst>
                                  <p:childTnLst>
                                    <p:animEffect transition="out" filter="wipe(up)">
                                      <p:cBhvr>
                                        <p:cTn id="15" dur="750"/>
                                        <p:tgtEl>
                                          <p:spTgt spid="65"/>
                                        </p:tgtEl>
                                      </p:cBhvr>
                                    </p:animEffect>
                                    <p:set>
                                      <p:cBhvr>
                                        <p:cTn id="16" dur="1" fill="hold">
                                          <p:stCondLst>
                                            <p:cond delay="749"/>
                                          </p:stCondLst>
                                        </p:cTn>
                                        <p:tgtEl>
                                          <p:spTgt spid="65"/>
                                        </p:tgtEl>
                                        <p:attrNameLst>
                                          <p:attrName>style.visibility</p:attrName>
                                        </p:attrNameLst>
                                      </p:cBhvr>
                                      <p:to>
                                        <p:strVal val="hidden"/>
                                      </p:to>
                                    </p:set>
                                  </p:childTnLst>
                                </p:cTn>
                              </p:par>
                            </p:childTnLst>
                          </p:cTn>
                        </p:par>
                        <p:par>
                          <p:cTn id="17" fill="hold" nodeType="afterGroup">
                            <p:stCondLst>
                              <p:cond delay="2000"/>
                            </p:stCondLst>
                            <p:childTnLst>
                              <p:par>
                                <p:cTn id="18" presetID="10" presetClass="entr" presetSubtype="0" fill="hold" nodeType="afterEffect">
                                  <p:stCondLst>
                                    <p:cond delay="0"/>
                                  </p:stCondLst>
                                  <p:childTnLst>
                                    <p:set>
                                      <p:cBhvr>
                                        <p:cTn id="19" dur="1" fill="hold">
                                          <p:stCondLst>
                                            <p:cond delay="0"/>
                                          </p:stCondLst>
                                        </p:cTn>
                                        <p:tgtEl>
                                          <p:spTgt spid="66"/>
                                        </p:tgtEl>
                                        <p:attrNameLst>
                                          <p:attrName>style.visibility</p:attrName>
                                        </p:attrNameLst>
                                      </p:cBhvr>
                                      <p:to>
                                        <p:strVal val="visible"/>
                                      </p:to>
                                    </p:set>
                                    <p:animEffect transition="in" filter="fade">
                                      <p:cBhvr>
                                        <p:cTn id="20" dur="750"/>
                                        <p:tgtEl>
                                          <p:spTgt spid="6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xit" presetSubtype="1" fill="hold" nodeType="clickEffect">
                                  <p:stCondLst>
                                    <p:cond delay="0"/>
                                  </p:stCondLst>
                                  <p:childTnLst>
                                    <p:animEffect transition="out" filter="wipe(up)">
                                      <p:cBhvr>
                                        <p:cTn id="24" dur="750"/>
                                        <p:tgtEl>
                                          <p:spTgt spid="51"/>
                                        </p:tgtEl>
                                      </p:cBhvr>
                                    </p:animEffect>
                                    <p:set>
                                      <p:cBhvr>
                                        <p:cTn id="25" dur="1" fill="hold">
                                          <p:stCondLst>
                                            <p:cond delay="749"/>
                                          </p:stCondLst>
                                        </p:cTn>
                                        <p:tgtEl>
                                          <p:spTgt spid="51"/>
                                        </p:tgtEl>
                                        <p:attrNameLst>
                                          <p:attrName>style.visibility</p:attrName>
                                        </p:attrNameLst>
                                      </p:cBhvr>
                                      <p:to>
                                        <p:strVal val="hidden"/>
                                      </p:to>
                                    </p:set>
                                  </p:childTnLst>
                                </p:cTn>
                              </p:par>
                              <p:par>
                                <p:cTn id="26" presetID="22" presetClass="entr" presetSubtype="1" fill="hold" nodeType="withEffect">
                                  <p:stCondLst>
                                    <p:cond delay="0"/>
                                  </p:stCondLst>
                                  <p:childTnLst>
                                    <p:set>
                                      <p:cBhvr>
                                        <p:cTn id="27" dur="1" fill="hold">
                                          <p:stCondLst>
                                            <p:cond delay="0"/>
                                          </p:stCondLst>
                                        </p:cTn>
                                        <p:tgtEl>
                                          <p:spTgt spid="76"/>
                                        </p:tgtEl>
                                        <p:attrNameLst>
                                          <p:attrName>style.visibility</p:attrName>
                                        </p:attrNameLst>
                                      </p:cBhvr>
                                      <p:to>
                                        <p:strVal val="visible"/>
                                      </p:to>
                                    </p:set>
                                    <p:animEffect transition="in" filter="wipe(up)">
                                      <p:cBhvr>
                                        <p:cTn id="28" dur="750"/>
                                        <p:tgtEl>
                                          <p:spTgt spid="76"/>
                                        </p:tgtEl>
                                      </p:cBhvr>
                                    </p:animEffect>
                                  </p:childTnLst>
                                </p:cTn>
                              </p:par>
                              <p:par>
                                <p:cTn id="29" presetID="22" presetClass="exit" presetSubtype="1" fill="hold" nodeType="withEffect">
                                  <p:stCondLst>
                                    <p:cond delay="500"/>
                                  </p:stCondLst>
                                  <p:childTnLst>
                                    <p:animEffect transition="out" filter="wipe(up)">
                                      <p:cBhvr>
                                        <p:cTn id="30" dur="750"/>
                                        <p:tgtEl>
                                          <p:spTgt spid="61"/>
                                        </p:tgtEl>
                                      </p:cBhvr>
                                    </p:animEffect>
                                    <p:set>
                                      <p:cBhvr>
                                        <p:cTn id="31" dur="1" fill="hold">
                                          <p:stCondLst>
                                            <p:cond delay="749"/>
                                          </p:stCondLst>
                                        </p:cTn>
                                        <p:tgtEl>
                                          <p:spTgt spid="61"/>
                                        </p:tgtEl>
                                        <p:attrNameLst>
                                          <p:attrName>style.visibility</p:attrName>
                                        </p:attrNameLst>
                                      </p:cBhvr>
                                      <p:to>
                                        <p:strVal val="hidden"/>
                                      </p:to>
                                    </p:set>
                                  </p:childTnLst>
                                </p:cTn>
                              </p:par>
                              <p:par>
                                <p:cTn id="32" presetID="22" presetClass="entr" presetSubtype="1" fill="hold" nodeType="withEffect">
                                  <p:stCondLst>
                                    <p:cond delay="500"/>
                                  </p:stCondLst>
                                  <p:childTnLst>
                                    <p:set>
                                      <p:cBhvr>
                                        <p:cTn id="33" dur="1" fill="hold">
                                          <p:stCondLst>
                                            <p:cond delay="0"/>
                                          </p:stCondLst>
                                        </p:cTn>
                                        <p:tgtEl>
                                          <p:spTgt spid="64"/>
                                        </p:tgtEl>
                                        <p:attrNameLst>
                                          <p:attrName>style.visibility</p:attrName>
                                        </p:attrNameLst>
                                      </p:cBhvr>
                                      <p:to>
                                        <p:strVal val="visible"/>
                                      </p:to>
                                    </p:set>
                                    <p:animEffect transition="in" filter="wipe(up)">
                                      <p:cBhvr>
                                        <p:cTn id="34" dur="750"/>
                                        <p:tgtEl>
                                          <p:spTgt spid="64"/>
                                        </p:tgtEl>
                                      </p:cBhvr>
                                    </p:animEffect>
                                  </p:childTnLst>
                                </p:cTn>
                              </p:par>
                              <p:par>
                                <p:cTn id="35" presetID="10" presetClass="exit" presetSubtype="0" fill="hold" nodeType="withEffect">
                                  <p:stCondLst>
                                    <p:cond delay="0"/>
                                  </p:stCondLst>
                                  <p:childTnLst>
                                    <p:animEffect transition="out" filter="fade">
                                      <p:cBhvr>
                                        <p:cTn id="36" dur="750"/>
                                        <p:tgtEl>
                                          <p:spTgt spid="66"/>
                                        </p:tgtEl>
                                      </p:cBhvr>
                                    </p:animEffect>
                                    <p:set>
                                      <p:cBhvr>
                                        <p:cTn id="37" dur="1" fill="hold">
                                          <p:stCondLst>
                                            <p:cond delay="749"/>
                                          </p:stCondLst>
                                        </p:cTn>
                                        <p:tgtEl>
                                          <p:spTgt spid="66"/>
                                        </p:tgtEl>
                                        <p:attrNameLst>
                                          <p:attrName>style.visibility</p:attrName>
                                        </p:attrNameLst>
                                      </p:cBhvr>
                                      <p:to>
                                        <p:strVal val="hidden"/>
                                      </p:to>
                                    </p:set>
                                  </p:childTnLst>
                                </p:cTn>
                              </p:par>
                            </p:childTnLst>
                          </p:cTn>
                        </p:par>
                        <p:par>
                          <p:cTn id="38" fill="hold" nodeType="afterGroup">
                            <p:stCondLst>
                              <p:cond delay="1250"/>
                            </p:stCondLst>
                            <p:childTnLst>
                              <p:par>
                                <p:cTn id="39" presetID="10" presetClass="entr" presetSubtype="0" fill="hold" nodeType="afterEffect">
                                  <p:stCondLst>
                                    <p:cond delay="0"/>
                                  </p:stCondLst>
                                  <p:childTnLst>
                                    <p:set>
                                      <p:cBhvr>
                                        <p:cTn id="40" dur="1" fill="hold">
                                          <p:stCondLst>
                                            <p:cond delay="0"/>
                                          </p:stCondLst>
                                        </p:cTn>
                                        <p:tgtEl>
                                          <p:spTgt spid="67"/>
                                        </p:tgtEl>
                                        <p:attrNameLst>
                                          <p:attrName>style.visibility</p:attrName>
                                        </p:attrNameLst>
                                      </p:cBhvr>
                                      <p:to>
                                        <p:strVal val="visible"/>
                                      </p:to>
                                    </p:set>
                                    <p:animEffect transition="in" filter="fade">
                                      <p:cBhvr>
                                        <p:cTn id="41" dur="750"/>
                                        <p:tgtEl>
                                          <p:spTgt spid="67"/>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1" fill="hold" nodeType="click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up)">
                                      <p:cBhvr>
                                        <p:cTn id="46" dur="750"/>
                                        <p:tgtEl>
                                          <p:spTgt spid="61"/>
                                        </p:tgtEl>
                                      </p:cBhvr>
                                    </p:animEffect>
                                  </p:childTnLst>
                                </p:cTn>
                              </p:par>
                              <p:par>
                                <p:cTn id="47" presetID="22" presetClass="exit" presetSubtype="1" fill="hold" nodeType="withEffect">
                                  <p:stCondLst>
                                    <p:cond delay="0"/>
                                  </p:stCondLst>
                                  <p:childTnLst>
                                    <p:animEffect transition="out" filter="wipe(up)">
                                      <p:cBhvr>
                                        <p:cTn id="48" dur="750"/>
                                        <p:tgtEl>
                                          <p:spTgt spid="64"/>
                                        </p:tgtEl>
                                      </p:cBhvr>
                                    </p:animEffect>
                                    <p:set>
                                      <p:cBhvr>
                                        <p:cTn id="49" dur="1" fill="hold">
                                          <p:stCondLst>
                                            <p:cond delay="749"/>
                                          </p:stCondLst>
                                        </p:cTn>
                                        <p:tgtEl>
                                          <p:spTgt spid="64"/>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750"/>
                                        <p:tgtEl>
                                          <p:spTgt spid="67"/>
                                        </p:tgtEl>
                                      </p:cBhvr>
                                    </p:animEffect>
                                    <p:set>
                                      <p:cBhvr>
                                        <p:cTn id="52" dur="1" fill="hold">
                                          <p:stCondLst>
                                            <p:cond delay="749"/>
                                          </p:stCondLst>
                                        </p:cTn>
                                        <p:tgtEl>
                                          <p:spTgt spid="67"/>
                                        </p:tgtEl>
                                        <p:attrNameLst>
                                          <p:attrName>style.visibility</p:attrName>
                                        </p:attrNameLst>
                                      </p:cBhvr>
                                      <p:to>
                                        <p:strVal val="hidden"/>
                                      </p:to>
                                    </p:set>
                                  </p:childTnLst>
                                </p:cTn>
                              </p:par>
                              <p:par>
                                <p:cTn id="53" presetID="22" presetClass="entr" presetSubtype="1" fill="hold" nodeType="withEffect">
                                  <p:stCondLst>
                                    <p:cond delay="500"/>
                                  </p:stCondLst>
                                  <p:childTnLst>
                                    <p:set>
                                      <p:cBhvr>
                                        <p:cTn id="54" dur="1" fill="hold">
                                          <p:stCondLst>
                                            <p:cond delay="0"/>
                                          </p:stCondLst>
                                        </p:cTn>
                                        <p:tgtEl>
                                          <p:spTgt spid="65"/>
                                        </p:tgtEl>
                                        <p:attrNameLst>
                                          <p:attrName>style.visibility</p:attrName>
                                        </p:attrNameLst>
                                      </p:cBhvr>
                                      <p:to>
                                        <p:strVal val="visible"/>
                                      </p:to>
                                    </p:set>
                                    <p:animEffect transition="in" filter="wipe(up)">
                                      <p:cBhvr>
                                        <p:cTn id="55" dur="750"/>
                                        <p:tgtEl>
                                          <p:spTgt spid="65"/>
                                        </p:tgtEl>
                                      </p:cBhvr>
                                    </p:animEffect>
                                  </p:childTnLst>
                                </p:cTn>
                              </p:par>
                              <p:par>
                                <p:cTn id="56" presetID="22" presetClass="exit" presetSubtype="1" fill="hold" nodeType="withEffect">
                                  <p:stCondLst>
                                    <p:cond delay="500"/>
                                  </p:stCondLst>
                                  <p:childTnLst>
                                    <p:animEffect transition="out" filter="wipe(up)">
                                      <p:cBhvr>
                                        <p:cTn id="57" dur="750"/>
                                        <p:tgtEl>
                                          <p:spTgt spid="58"/>
                                        </p:tgtEl>
                                      </p:cBhvr>
                                    </p:animEffect>
                                    <p:set>
                                      <p:cBhvr>
                                        <p:cTn id="58" dur="1" fill="hold">
                                          <p:stCondLst>
                                            <p:cond delay="749"/>
                                          </p:stCondLst>
                                        </p:cTn>
                                        <p:tgtEl>
                                          <p:spTgt spid="58"/>
                                        </p:tgtEl>
                                        <p:attrNameLst>
                                          <p:attrName>style.visibility</p:attrName>
                                        </p:attrNameLst>
                                      </p:cBhvr>
                                      <p:to>
                                        <p:strVal val="hidden"/>
                                      </p:to>
                                    </p:set>
                                  </p:childTnLst>
                                </p:cTn>
                              </p:par>
                            </p:childTnLst>
                          </p:cTn>
                        </p:par>
                        <p:par>
                          <p:cTn id="59" fill="hold" nodeType="afterGroup">
                            <p:stCondLst>
                              <p:cond delay="1250"/>
                            </p:stCondLst>
                            <p:childTnLst>
                              <p:par>
                                <p:cTn id="60" presetID="10" presetClass="entr" presetSubtype="0" fill="hold" nodeType="afterEffect">
                                  <p:stCondLst>
                                    <p:cond delay="0"/>
                                  </p:stCondLst>
                                  <p:childTnLst>
                                    <p:set>
                                      <p:cBhvr>
                                        <p:cTn id="61" dur="1" fill="hold">
                                          <p:stCondLst>
                                            <p:cond delay="0"/>
                                          </p:stCondLst>
                                        </p:cTn>
                                        <p:tgtEl>
                                          <p:spTgt spid="79"/>
                                        </p:tgtEl>
                                        <p:attrNameLst>
                                          <p:attrName>style.visibility</p:attrName>
                                        </p:attrNameLst>
                                      </p:cBhvr>
                                      <p:to>
                                        <p:strVal val="visible"/>
                                      </p:to>
                                    </p:set>
                                    <p:animEffect transition="in" filter="fade">
                                      <p:cBhvr>
                                        <p:cTn id="62"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Objekt 8" hidden="1"/>
          <p:cNvGraphicFramePr>
            <a:graphicFrameLocks noChangeAspect="1"/>
          </p:cNvGraphicFramePr>
          <p:nvPr>
            <p:custDataLst>
              <p:tags r:id="rId2"/>
            </p:custDataLst>
          </p:nvPr>
        </p:nvGraphicFramePr>
        <p:xfrm>
          <a:off x="1144589" y="1589"/>
          <a:ext cx="1587" cy="1587"/>
        </p:xfrm>
        <a:graphic>
          <a:graphicData uri="http://schemas.openxmlformats.org/presentationml/2006/ole">
            <mc:AlternateContent xmlns:mc="http://schemas.openxmlformats.org/markup-compatibility/2006">
              <mc:Choice xmlns:v="urn:schemas-microsoft-com:vml" Requires="v">
                <p:oleObj spid="_x0000_s17427" name="think-cell Folie" r:id="rId5" imgW="360" imgH="360" progId="TCLayout.ActiveDocument.1">
                  <p:embed/>
                </p:oleObj>
              </mc:Choice>
              <mc:Fallback>
                <p:oleObj name="think-cell Folie" r:id="rId5" imgW="360" imgH="360" progId="TCLayout.ActiveDocument.1">
                  <p:embed/>
                  <p:pic>
                    <p:nvPicPr>
                      <p:cNvPr id="10242" name="Objekt 8"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4589" y="1589"/>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Rectangle 6"/>
          <p:cNvSpPr>
            <a:spLocks noChangeArrowheads="1"/>
          </p:cNvSpPr>
          <p:nvPr/>
        </p:nvSpPr>
        <p:spPr bwMode="gray">
          <a:xfrm>
            <a:off x="1762125" y="1538289"/>
            <a:ext cx="8642350" cy="4391025"/>
          </a:xfrm>
          <a:prstGeom prst="rect">
            <a:avLst/>
          </a:prstGeom>
          <a:solidFill>
            <a:schemeClr val="bg1"/>
          </a:solidFill>
          <a:ln w="57150" cap="flat" cmpd="sng" algn="ctr">
            <a:noFill/>
            <a:prstDash val="solid"/>
            <a:round/>
            <a:headEnd type="none" w="med" len="med"/>
            <a:tailEnd type="none" w="med" len="med"/>
          </a:ln>
          <a:effectLst>
            <a:outerShdw blurRad="50800" dist="25400" dir="14400000" algn="bl" rotWithShape="0">
              <a:schemeClr val="accent2">
                <a:alpha val="40000"/>
              </a:schemeClr>
            </a:outerShdw>
          </a:effectLst>
        </p:spPr>
        <p:txBody>
          <a:bodyPr lIns="90000" tIns="46800" rIns="90000" bIns="46800"/>
          <a:lstStyle/>
          <a:p>
            <a:pPr>
              <a:spcAft>
                <a:spcPts val="600"/>
              </a:spcAft>
              <a:defRPr/>
            </a:pPr>
            <a:endParaRPr lang="de-DE" sz="1100" b="1" dirty="0"/>
          </a:p>
        </p:txBody>
      </p:sp>
      <p:sp>
        <p:nvSpPr>
          <p:cNvPr id="10244" name="Titel 5"/>
          <p:cNvSpPr>
            <a:spLocks noGrp="1"/>
          </p:cNvSpPr>
          <p:nvPr>
            <p:ph type="title"/>
          </p:nvPr>
        </p:nvSpPr>
        <p:spPr/>
        <p:txBody>
          <a:bodyPr/>
          <a:lstStyle/>
          <a:p>
            <a:r>
              <a:rPr lang="en-US" altLang="de-DE" dirty="0"/>
              <a:t>Dräger PARAT</a:t>
            </a:r>
            <a:r>
              <a:rPr lang="en-US" altLang="de-DE" baseline="30000" dirty="0"/>
              <a:t>®</a:t>
            </a:r>
            <a:r>
              <a:rPr lang="en-US" altLang="de-DE" dirty="0"/>
              <a:t> a</a:t>
            </a:r>
            <a:r>
              <a:rPr lang="de-DE" altLang="de-DE" dirty="0"/>
              <a:t>t a glance.  </a:t>
            </a:r>
            <a:endParaRPr lang="en-US" altLang="de-DE" dirty="0"/>
          </a:p>
        </p:txBody>
      </p:sp>
      <p:pic>
        <p:nvPicPr>
          <p:cNvPr id="10247" name="Picture 2" descr="K:\Dräger\05_Präsentationsgestaltung\2013\Bauer-Ohm, Alexandra\Fluchthauben\Bilder\Mask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gray">
          <a:xfrm>
            <a:off x="4257676" y="1557339"/>
            <a:ext cx="3529013" cy="407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8" name="Textfeld 18"/>
          <p:cNvSpPr txBox="1">
            <a:spLocks noChangeArrowheads="1"/>
          </p:cNvSpPr>
          <p:nvPr/>
        </p:nvSpPr>
        <p:spPr bwMode="gray">
          <a:xfrm>
            <a:off x="1889125" y="4908551"/>
            <a:ext cx="1830388"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ts val="400"/>
              </a:spcBef>
              <a:spcAft>
                <a:spcPts val="400"/>
              </a:spcAft>
              <a:buClr>
                <a:schemeClr val="bg2"/>
              </a:buClr>
              <a:buFont typeface="Arial" charset="0"/>
              <a:defRPr>
                <a:solidFill>
                  <a:schemeClr val="tx1"/>
                </a:solidFill>
                <a:latin typeface="Arial" charset="0"/>
              </a:defRPr>
            </a:lvl1pPr>
            <a:lvl2pPr marL="742950" indent="-285750" eaLnBrk="0" hangingPunct="0">
              <a:spcBef>
                <a:spcPts val="400"/>
              </a:spcBef>
              <a:spcAft>
                <a:spcPts val="400"/>
              </a:spcAft>
              <a:buFont typeface="Wingdings" pitchFamily="2" charset="2"/>
              <a:buChar char="§"/>
              <a:defRPr>
                <a:solidFill>
                  <a:schemeClr val="tx1"/>
                </a:solidFill>
                <a:latin typeface="Arial" charset="0"/>
              </a:defRPr>
            </a:lvl2pPr>
            <a:lvl3pPr marL="1143000" indent="-228600" eaLnBrk="0" hangingPunct="0">
              <a:spcBef>
                <a:spcPts val="400"/>
              </a:spcBef>
              <a:spcAft>
                <a:spcPts val="400"/>
              </a:spcAft>
              <a:buFont typeface="Arial" charset="0"/>
              <a:buChar char="–"/>
              <a:defRPr>
                <a:solidFill>
                  <a:schemeClr val="tx1"/>
                </a:solidFill>
                <a:latin typeface="Arial" charset="0"/>
              </a:defRPr>
            </a:lvl3pPr>
            <a:lvl4pPr marL="1600200" indent="-228600" eaLnBrk="0" hangingPunct="0">
              <a:spcBef>
                <a:spcPts val="400"/>
              </a:spcBef>
              <a:spcAft>
                <a:spcPts val="400"/>
              </a:spcAft>
              <a:buFont typeface="Wingdings" pitchFamily="2" charset="2"/>
              <a:buChar char="§"/>
              <a:defRPr>
                <a:solidFill>
                  <a:schemeClr val="tx1"/>
                </a:solidFill>
                <a:latin typeface="Arial" charset="0"/>
              </a:defRPr>
            </a:lvl4pPr>
            <a:lvl5pPr marL="2057400" indent="-228600" eaLnBrk="0" hangingPunct="0">
              <a:spcBef>
                <a:spcPts val="400"/>
              </a:spcBef>
              <a:spcAft>
                <a:spcPts val="400"/>
              </a:spcAft>
              <a:buFont typeface="Arial" charset="0"/>
              <a:buChar char="–"/>
              <a:defRPr>
                <a:solidFill>
                  <a:schemeClr val="tx1"/>
                </a:solidFill>
                <a:latin typeface="Arial" charset="0"/>
              </a:defRPr>
            </a:lvl5pPr>
            <a:lvl6pPr marL="2514600" indent="-228600" eaLnBrk="0" fontAlgn="base" hangingPunct="0">
              <a:spcBef>
                <a:spcPts val="400"/>
              </a:spcBef>
              <a:spcAft>
                <a:spcPts val="400"/>
              </a:spcAft>
              <a:buFont typeface="Arial" charset="0"/>
              <a:buChar char="–"/>
              <a:defRPr>
                <a:solidFill>
                  <a:schemeClr val="tx1"/>
                </a:solidFill>
                <a:latin typeface="Arial" charset="0"/>
              </a:defRPr>
            </a:lvl6pPr>
            <a:lvl7pPr marL="2971800" indent="-228600" eaLnBrk="0" fontAlgn="base" hangingPunct="0">
              <a:spcBef>
                <a:spcPts val="400"/>
              </a:spcBef>
              <a:spcAft>
                <a:spcPts val="400"/>
              </a:spcAft>
              <a:buFont typeface="Arial" charset="0"/>
              <a:buChar char="–"/>
              <a:defRPr>
                <a:solidFill>
                  <a:schemeClr val="tx1"/>
                </a:solidFill>
                <a:latin typeface="Arial" charset="0"/>
              </a:defRPr>
            </a:lvl7pPr>
            <a:lvl8pPr marL="3429000" indent="-228600" eaLnBrk="0" fontAlgn="base" hangingPunct="0">
              <a:spcBef>
                <a:spcPts val="400"/>
              </a:spcBef>
              <a:spcAft>
                <a:spcPts val="400"/>
              </a:spcAft>
              <a:buFont typeface="Arial" charset="0"/>
              <a:buChar char="–"/>
              <a:defRPr>
                <a:solidFill>
                  <a:schemeClr val="tx1"/>
                </a:solidFill>
                <a:latin typeface="Arial" charset="0"/>
              </a:defRPr>
            </a:lvl8pPr>
            <a:lvl9pPr marL="3886200" indent="-228600" eaLnBrk="0" fontAlgn="base" hangingPunct="0">
              <a:spcBef>
                <a:spcPts val="400"/>
              </a:spcBef>
              <a:spcAft>
                <a:spcPts val="400"/>
              </a:spcAft>
              <a:buFont typeface="Arial" charset="0"/>
              <a:buChar char="–"/>
              <a:defRPr>
                <a:solidFill>
                  <a:schemeClr val="tx1"/>
                </a:solidFill>
                <a:latin typeface="Arial" charset="0"/>
              </a:defRPr>
            </a:lvl9pPr>
          </a:lstStyle>
          <a:p>
            <a:pPr eaLnBrk="1" hangingPunct="1">
              <a:spcBef>
                <a:spcPct val="0"/>
              </a:spcBef>
              <a:spcAft>
                <a:spcPct val="0"/>
              </a:spcAft>
              <a:buClrTx/>
              <a:buFontTx/>
              <a:buNone/>
            </a:pPr>
            <a:r>
              <a:rPr lang="de-DE" altLang="de-DE" sz="1200" b="1"/>
              <a:t>Exhalation valve</a:t>
            </a:r>
            <a:endParaRPr lang="de-DE" altLang="de-DE" sz="1200"/>
          </a:p>
          <a:p>
            <a:pPr eaLnBrk="1" hangingPunct="1">
              <a:spcBef>
                <a:spcPct val="0"/>
              </a:spcBef>
              <a:spcAft>
                <a:spcPct val="0"/>
              </a:spcAft>
              <a:buClrTx/>
              <a:buFontTx/>
              <a:buNone/>
            </a:pPr>
            <a:r>
              <a:rPr lang="en-US" altLang="de-DE" sz="1200" dirty="0"/>
              <a:t>Directly leads the exhaled air out of the half mask</a:t>
            </a:r>
            <a:endParaRPr lang="de-DE" altLang="de-DE" sz="1200"/>
          </a:p>
        </p:txBody>
      </p:sp>
      <p:sp>
        <p:nvSpPr>
          <p:cNvPr id="10249" name="Textfeld 19"/>
          <p:cNvSpPr txBox="1">
            <a:spLocks noChangeArrowheads="1"/>
          </p:cNvSpPr>
          <p:nvPr/>
        </p:nvSpPr>
        <p:spPr bwMode="gray">
          <a:xfrm>
            <a:off x="1885950" y="1574800"/>
            <a:ext cx="1830388"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ts val="400"/>
              </a:spcBef>
              <a:spcAft>
                <a:spcPts val="400"/>
              </a:spcAft>
              <a:buClr>
                <a:schemeClr val="bg2"/>
              </a:buClr>
              <a:buFont typeface="Arial" charset="0"/>
              <a:defRPr>
                <a:solidFill>
                  <a:schemeClr val="tx1"/>
                </a:solidFill>
                <a:latin typeface="Arial" charset="0"/>
              </a:defRPr>
            </a:lvl1pPr>
            <a:lvl2pPr marL="742950" indent="-285750" eaLnBrk="0" hangingPunct="0">
              <a:spcBef>
                <a:spcPts val="400"/>
              </a:spcBef>
              <a:spcAft>
                <a:spcPts val="400"/>
              </a:spcAft>
              <a:buFont typeface="Wingdings" pitchFamily="2" charset="2"/>
              <a:buChar char="§"/>
              <a:defRPr>
                <a:solidFill>
                  <a:schemeClr val="tx1"/>
                </a:solidFill>
                <a:latin typeface="Arial" charset="0"/>
              </a:defRPr>
            </a:lvl2pPr>
            <a:lvl3pPr marL="1143000" indent="-228600" eaLnBrk="0" hangingPunct="0">
              <a:spcBef>
                <a:spcPts val="400"/>
              </a:spcBef>
              <a:spcAft>
                <a:spcPts val="400"/>
              </a:spcAft>
              <a:buFont typeface="Arial" charset="0"/>
              <a:buChar char="–"/>
              <a:defRPr>
                <a:solidFill>
                  <a:schemeClr val="tx1"/>
                </a:solidFill>
                <a:latin typeface="Arial" charset="0"/>
              </a:defRPr>
            </a:lvl3pPr>
            <a:lvl4pPr marL="1600200" indent="-228600" eaLnBrk="0" hangingPunct="0">
              <a:spcBef>
                <a:spcPts val="400"/>
              </a:spcBef>
              <a:spcAft>
                <a:spcPts val="400"/>
              </a:spcAft>
              <a:buFont typeface="Wingdings" pitchFamily="2" charset="2"/>
              <a:buChar char="§"/>
              <a:defRPr>
                <a:solidFill>
                  <a:schemeClr val="tx1"/>
                </a:solidFill>
                <a:latin typeface="Arial" charset="0"/>
              </a:defRPr>
            </a:lvl4pPr>
            <a:lvl5pPr marL="2057400" indent="-228600" eaLnBrk="0" hangingPunct="0">
              <a:spcBef>
                <a:spcPts val="400"/>
              </a:spcBef>
              <a:spcAft>
                <a:spcPts val="400"/>
              </a:spcAft>
              <a:buFont typeface="Arial" charset="0"/>
              <a:buChar char="–"/>
              <a:defRPr>
                <a:solidFill>
                  <a:schemeClr val="tx1"/>
                </a:solidFill>
                <a:latin typeface="Arial" charset="0"/>
              </a:defRPr>
            </a:lvl5pPr>
            <a:lvl6pPr marL="2514600" indent="-228600" eaLnBrk="0" fontAlgn="base" hangingPunct="0">
              <a:spcBef>
                <a:spcPts val="400"/>
              </a:spcBef>
              <a:spcAft>
                <a:spcPts val="400"/>
              </a:spcAft>
              <a:buFont typeface="Arial" charset="0"/>
              <a:buChar char="–"/>
              <a:defRPr>
                <a:solidFill>
                  <a:schemeClr val="tx1"/>
                </a:solidFill>
                <a:latin typeface="Arial" charset="0"/>
              </a:defRPr>
            </a:lvl6pPr>
            <a:lvl7pPr marL="2971800" indent="-228600" eaLnBrk="0" fontAlgn="base" hangingPunct="0">
              <a:spcBef>
                <a:spcPts val="400"/>
              </a:spcBef>
              <a:spcAft>
                <a:spcPts val="400"/>
              </a:spcAft>
              <a:buFont typeface="Arial" charset="0"/>
              <a:buChar char="–"/>
              <a:defRPr>
                <a:solidFill>
                  <a:schemeClr val="tx1"/>
                </a:solidFill>
                <a:latin typeface="Arial" charset="0"/>
              </a:defRPr>
            </a:lvl7pPr>
            <a:lvl8pPr marL="3429000" indent="-228600" eaLnBrk="0" fontAlgn="base" hangingPunct="0">
              <a:spcBef>
                <a:spcPts val="400"/>
              </a:spcBef>
              <a:spcAft>
                <a:spcPts val="400"/>
              </a:spcAft>
              <a:buFont typeface="Arial" charset="0"/>
              <a:buChar char="–"/>
              <a:defRPr>
                <a:solidFill>
                  <a:schemeClr val="tx1"/>
                </a:solidFill>
                <a:latin typeface="Arial" charset="0"/>
              </a:defRPr>
            </a:lvl8pPr>
            <a:lvl9pPr marL="3886200" indent="-228600" eaLnBrk="0" fontAlgn="base" hangingPunct="0">
              <a:spcBef>
                <a:spcPts val="400"/>
              </a:spcBef>
              <a:spcAft>
                <a:spcPts val="400"/>
              </a:spcAft>
              <a:buFont typeface="Arial" charset="0"/>
              <a:buChar char="–"/>
              <a:defRPr>
                <a:solidFill>
                  <a:schemeClr val="tx1"/>
                </a:solidFill>
                <a:latin typeface="Arial" charset="0"/>
              </a:defRPr>
            </a:lvl9pPr>
          </a:lstStyle>
          <a:p>
            <a:pPr>
              <a:spcBef>
                <a:spcPct val="0"/>
              </a:spcBef>
              <a:spcAft>
                <a:spcPct val="0"/>
              </a:spcAft>
              <a:buClrTx/>
              <a:buFontTx/>
              <a:buNone/>
            </a:pPr>
            <a:r>
              <a:rPr lang="de-DE" altLang="de-DE" sz="1200" b="1" dirty="0"/>
              <a:t>Clearly visible hood </a:t>
            </a:r>
            <a:endParaRPr lang="de-DE" altLang="de-DE" sz="1200" dirty="0"/>
          </a:p>
          <a:p>
            <a:pPr>
              <a:spcBef>
                <a:spcPct val="0"/>
              </a:spcBef>
              <a:spcAft>
                <a:spcPct val="0"/>
              </a:spcAft>
              <a:buClrTx/>
              <a:buFontTx/>
              <a:buNone/>
            </a:pPr>
            <a:r>
              <a:rPr lang="en-US" altLang="de-DE" sz="1200" dirty="0"/>
              <a:t>Hood in signal colour for high visibility</a:t>
            </a:r>
            <a:endParaRPr lang="de-DE" altLang="de-DE" sz="1200" dirty="0"/>
          </a:p>
        </p:txBody>
      </p:sp>
      <p:sp>
        <p:nvSpPr>
          <p:cNvPr id="10250" name="Textfeld 29"/>
          <p:cNvSpPr txBox="1">
            <a:spLocks noChangeArrowheads="1"/>
          </p:cNvSpPr>
          <p:nvPr/>
        </p:nvSpPr>
        <p:spPr bwMode="gray">
          <a:xfrm>
            <a:off x="1878014" y="2232025"/>
            <a:ext cx="183832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ts val="400"/>
              </a:spcBef>
              <a:spcAft>
                <a:spcPts val="400"/>
              </a:spcAft>
              <a:buClr>
                <a:schemeClr val="bg2"/>
              </a:buClr>
              <a:buFont typeface="Arial" charset="0"/>
              <a:defRPr>
                <a:solidFill>
                  <a:schemeClr val="tx1"/>
                </a:solidFill>
                <a:latin typeface="Arial" charset="0"/>
              </a:defRPr>
            </a:lvl1pPr>
            <a:lvl2pPr marL="742950" indent="-285750" eaLnBrk="0" hangingPunct="0">
              <a:spcBef>
                <a:spcPts val="400"/>
              </a:spcBef>
              <a:spcAft>
                <a:spcPts val="400"/>
              </a:spcAft>
              <a:buFont typeface="Wingdings" pitchFamily="2" charset="2"/>
              <a:buChar char="§"/>
              <a:defRPr>
                <a:solidFill>
                  <a:schemeClr val="tx1"/>
                </a:solidFill>
                <a:latin typeface="Arial" charset="0"/>
              </a:defRPr>
            </a:lvl2pPr>
            <a:lvl3pPr marL="1143000" indent="-228600" eaLnBrk="0" hangingPunct="0">
              <a:spcBef>
                <a:spcPts val="400"/>
              </a:spcBef>
              <a:spcAft>
                <a:spcPts val="400"/>
              </a:spcAft>
              <a:buFont typeface="Arial" charset="0"/>
              <a:buChar char="–"/>
              <a:defRPr>
                <a:solidFill>
                  <a:schemeClr val="tx1"/>
                </a:solidFill>
                <a:latin typeface="Arial" charset="0"/>
              </a:defRPr>
            </a:lvl3pPr>
            <a:lvl4pPr marL="1600200" indent="-228600" eaLnBrk="0" hangingPunct="0">
              <a:spcBef>
                <a:spcPts val="400"/>
              </a:spcBef>
              <a:spcAft>
                <a:spcPts val="400"/>
              </a:spcAft>
              <a:buFont typeface="Wingdings" pitchFamily="2" charset="2"/>
              <a:buChar char="§"/>
              <a:defRPr>
                <a:solidFill>
                  <a:schemeClr val="tx1"/>
                </a:solidFill>
                <a:latin typeface="Arial" charset="0"/>
              </a:defRPr>
            </a:lvl4pPr>
            <a:lvl5pPr marL="2057400" indent="-228600" eaLnBrk="0" hangingPunct="0">
              <a:spcBef>
                <a:spcPts val="400"/>
              </a:spcBef>
              <a:spcAft>
                <a:spcPts val="400"/>
              </a:spcAft>
              <a:buFont typeface="Arial" charset="0"/>
              <a:buChar char="–"/>
              <a:defRPr>
                <a:solidFill>
                  <a:schemeClr val="tx1"/>
                </a:solidFill>
                <a:latin typeface="Arial" charset="0"/>
              </a:defRPr>
            </a:lvl5pPr>
            <a:lvl6pPr marL="2514600" indent="-228600" eaLnBrk="0" fontAlgn="base" hangingPunct="0">
              <a:spcBef>
                <a:spcPts val="400"/>
              </a:spcBef>
              <a:spcAft>
                <a:spcPts val="400"/>
              </a:spcAft>
              <a:buFont typeface="Arial" charset="0"/>
              <a:buChar char="–"/>
              <a:defRPr>
                <a:solidFill>
                  <a:schemeClr val="tx1"/>
                </a:solidFill>
                <a:latin typeface="Arial" charset="0"/>
              </a:defRPr>
            </a:lvl6pPr>
            <a:lvl7pPr marL="2971800" indent="-228600" eaLnBrk="0" fontAlgn="base" hangingPunct="0">
              <a:spcBef>
                <a:spcPts val="400"/>
              </a:spcBef>
              <a:spcAft>
                <a:spcPts val="400"/>
              </a:spcAft>
              <a:buFont typeface="Arial" charset="0"/>
              <a:buChar char="–"/>
              <a:defRPr>
                <a:solidFill>
                  <a:schemeClr val="tx1"/>
                </a:solidFill>
                <a:latin typeface="Arial" charset="0"/>
              </a:defRPr>
            </a:lvl7pPr>
            <a:lvl8pPr marL="3429000" indent="-228600" eaLnBrk="0" fontAlgn="base" hangingPunct="0">
              <a:spcBef>
                <a:spcPts val="400"/>
              </a:spcBef>
              <a:spcAft>
                <a:spcPts val="400"/>
              </a:spcAft>
              <a:buFont typeface="Arial" charset="0"/>
              <a:buChar char="–"/>
              <a:defRPr>
                <a:solidFill>
                  <a:schemeClr val="tx1"/>
                </a:solidFill>
                <a:latin typeface="Arial" charset="0"/>
              </a:defRPr>
            </a:lvl8pPr>
            <a:lvl9pPr marL="3886200" indent="-228600" eaLnBrk="0" fontAlgn="base" hangingPunct="0">
              <a:spcBef>
                <a:spcPts val="400"/>
              </a:spcBef>
              <a:spcAft>
                <a:spcPts val="400"/>
              </a:spcAft>
              <a:buFont typeface="Arial" charset="0"/>
              <a:buChar char="–"/>
              <a:defRPr>
                <a:solidFill>
                  <a:schemeClr val="tx1"/>
                </a:solidFill>
                <a:latin typeface="Arial" charset="0"/>
              </a:defRPr>
            </a:lvl9pPr>
          </a:lstStyle>
          <a:p>
            <a:pPr eaLnBrk="1" hangingPunct="1">
              <a:spcBef>
                <a:spcPct val="0"/>
              </a:spcBef>
              <a:spcAft>
                <a:spcPct val="0"/>
              </a:spcAft>
              <a:buClrTx/>
              <a:buFontTx/>
              <a:buNone/>
            </a:pPr>
            <a:r>
              <a:rPr lang="de-DE" altLang="de-DE" sz="1200" b="1"/>
              <a:t>Internal head harness </a:t>
            </a:r>
            <a:endParaRPr lang="de-DE" altLang="de-DE" sz="1200"/>
          </a:p>
          <a:p>
            <a:pPr eaLnBrk="1" hangingPunct="1">
              <a:spcBef>
                <a:spcPct val="0"/>
              </a:spcBef>
              <a:spcAft>
                <a:spcPct val="0"/>
              </a:spcAft>
              <a:buClrTx/>
              <a:buFontTx/>
              <a:buNone/>
            </a:pPr>
            <a:r>
              <a:rPr lang="en-US" altLang="de-DE" sz="1200" dirty="0"/>
              <a:t>Thanks to the automatically adjusting internal head harness, no additional tightening of the hood is required.</a:t>
            </a:r>
            <a:endParaRPr lang="de-DE" altLang="de-DE" sz="1200"/>
          </a:p>
        </p:txBody>
      </p:sp>
      <p:sp>
        <p:nvSpPr>
          <p:cNvPr id="10251" name="Textfeld 33"/>
          <p:cNvSpPr txBox="1">
            <a:spLocks noChangeArrowheads="1"/>
          </p:cNvSpPr>
          <p:nvPr/>
        </p:nvSpPr>
        <p:spPr bwMode="gray">
          <a:xfrm>
            <a:off x="1889125" y="3533776"/>
            <a:ext cx="1938338"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ts val="400"/>
              </a:spcBef>
              <a:spcAft>
                <a:spcPts val="400"/>
              </a:spcAft>
              <a:buClr>
                <a:schemeClr val="bg2"/>
              </a:buClr>
              <a:buFont typeface="Arial" charset="0"/>
              <a:defRPr>
                <a:solidFill>
                  <a:schemeClr val="tx1"/>
                </a:solidFill>
                <a:latin typeface="Arial" charset="0"/>
              </a:defRPr>
            </a:lvl1pPr>
            <a:lvl2pPr marL="742950" indent="-285750" eaLnBrk="0" hangingPunct="0">
              <a:spcBef>
                <a:spcPts val="400"/>
              </a:spcBef>
              <a:spcAft>
                <a:spcPts val="400"/>
              </a:spcAft>
              <a:buFont typeface="Wingdings" pitchFamily="2" charset="2"/>
              <a:buChar char="§"/>
              <a:defRPr>
                <a:solidFill>
                  <a:schemeClr val="tx1"/>
                </a:solidFill>
                <a:latin typeface="Arial" charset="0"/>
              </a:defRPr>
            </a:lvl2pPr>
            <a:lvl3pPr marL="1143000" indent="-228600" eaLnBrk="0" hangingPunct="0">
              <a:spcBef>
                <a:spcPts val="400"/>
              </a:spcBef>
              <a:spcAft>
                <a:spcPts val="400"/>
              </a:spcAft>
              <a:buFont typeface="Arial" charset="0"/>
              <a:buChar char="–"/>
              <a:defRPr>
                <a:solidFill>
                  <a:schemeClr val="tx1"/>
                </a:solidFill>
                <a:latin typeface="Arial" charset="0"/>
              </a:defRPr>
            </a:lvl3pPr>
            <a:lvl4pPr marL="1600200" indent="-228600" eaLnBrk="0" hangingPunct="0">
              <a:spcBef>
                <a:spcPts val="400"/>
              </a:spcBef>
              <a:spcAft>
                <a:spcPts val="400"/>
              </a:spcAft>
              <a:buFont typeface="Wingdings" pitchFamily="2" charset="2"/>
              <a:buChar char="§"/>
              <a:defRPr>
                <a:solidFill>
                  <a:schemeClr val="tx1"/>
                </a:solidFill>
                <a:latin typeface="Arial" charset="0"/>
              </a:defRPr>
            </a:lvl4pPr>
            <a:lvl5pPr marL="2057400" indent="-228600" eaLnBrk="0" hangingPunct="0">
              <a:spcBef>
                <a:spcPts val="400"/>
              </a:spcBef>
              <a:spcAft>
                <a:spcPts val="400"/>
              </a:spcAft>
              <a:buFont typeface="Arial" charset="0"/>
              <a:buChar char="–"/>
              <a:defRPr>
                <a:solidFill>
                  <a:schemeClr val="tx1"/>
                </a:solidFill>
                <a:latin typeface="Arial" charset="0"/>
              </a:defRPr>
            </a:lvl5pPr>
            <a:lvl6pPr marL="2514600" indent="-228600" eaLnBrk="0" fontAlgn="base" hangingPunct="0">
              <a:spcBef>
                <a:spcPts val="400"/>
              </a:spcBef>
              <a:spcAft>
                <a:spcPts val="400"/>
              </a:spcAft>
              <a:buFont typeface="Arial" charset="0"/>
              <a:buChar char="–"/>
              <a:defRPr>
                <a:solidFill>
                  <a:schemeClr val="tx1"/>
                </a:solidFill>
                <a:latin typeface="Arial" charset="0"/>
              </a:defRPr>
            </a:lvl6pPr>
            <a:lvl7pPr marL="2971800" indent="-228600" eaLnBrk="0" fontAlgn="base" hangingPunct="0">
              <a:spcBef>
                <a:spcPts val="400"/>
              </a:spcBef>
              <a:spcAft>
                <a:spcPts val="400"/>
              </a:spcAft>
              <a:buFont typeface="Arial" charset="0"/>
              <a:buChar char="–"/>
              <a:defRPr>
                <a:solidFill>
                  <a:schemeClr val="tx1"/>
                </a:solidFill>
                <a:latin typeface="Arial" charset="0"/>
              </a:defRPr>
            </a:lvl7pPr>
            <a:lvl8pPr marL="3429000" indent="-228600" eaLnBrk="0" fontAlgn="base" hangingPunct="0">
              <a:spcBef>
                <a:spcPts val="400"/>
              </a:spcBef>
              <a:spcAft>
                <a:spcPts val="400"/>
              </a:spcAft>
              <a:buFont typeface="Arial" charset="0"/>
              <a:buChar char="–"/>
              <a:defRPr>
                <a:solidFill>
                  <a:schemeClr val="tx1"/>
                </a:solidFill>
                <a:latin typeface="Arial" charset="0"/>
              </a:defRPr>
            </a:lvl8pPr>
            <a:lvl9pPr marL="3886200" indent="-228600" eaLnBrk="0" fontAlgn="base" hangingPunct="0">
              <a:spcBef>
                <a:spcPts val="400"/>
              </a:spcBef>
              <a:spcAft>
                <a:spcPts val="400"/>
              </a:spcAft>
              <a:buFont typeface="Arial" charset="0"/>
              <a:buChar char="–"/>
              <a:defRPr>
                <a:solidFill>
                  <a:schemeClr val="tx1"/>
                </a:solidFill>
                <a:latin typeface="Arial" charset="0"/>
              </a:defRPr>
            </a:lvl9pPr>
          </a:lstStyle>
          <a:p>
            <a:pPr eaLnBrk="1" hangingPunct="1">
              <a:spcBef>
                <a:spcPct val="0"/>
              </a:spcBef>
              <a:spcAft>
                <a:spcPct val="0"/>
              </a:spcAft>
              <a:buClrTx/>
              <a:buFontTx/>
              <a:buNone/>
            </a:pPr>
            <a:r>
              <a:rPr lang="de-DE" altLang="de-DE" sz="1200" b="1"/>
              <a:t>High-performance filter</a:t>
            </a:r>
            <a:endParaRPr lang="de-DE" altLang="de-DE" sz="1200"/>
          </a:p>
          <a:p>
            <a:pPr eaLnBrk="1" hangingPunct="1">
              <a:spcBef>
                <a:spcPct val="0"/>
              </a:spcBef>
              <a:spcAft>
                <a:spcPct val="0"/>
              </a:spcAft>
              <a:buClrTx/>
              <a:buFontTx/>
              <a:buNone/>
            </a:pPr>
            <a:r>
              <a:rPr lang="en-US" altLang="de-DE" sz="1200" dirty="0"/>
              <a:t>Filter expiration date is clearly marked; the filter is automatically released from the packaging when opened.</a:t>
            </a:r>
            <a:endParaRPr lang="de-DE" altLang="de-DE" sz="1200"/>
          </a:p>
        </p:txBody>
      </p:sp>
      <p:sp>
        <p:nvSpPr>
          <p:cNvPr id="37" name="Textfeld 36"/>
          <p:cNvSpPr txBox="1"/>
          <p:nvPr/>
        </p:nvSpPr>
        <p:spPr bwMode="gray">
          <a:xfrm>
            <a:off x="1774825" y="5949951"/>
            <a:ext cx="8642350" cy="474664"/>
          </a:xfrm>
          <a:prstGeom prst="rect">
            <a:avLst/>
          </a:prstGeom>
          <a:solidFill>
            <a:schemeClr val="accent1"/>
          </a:solidFill>
          <a:ln>
            <a:noFill/>
          </a:ln>
        </p:spPr>
        <p:style>
          <a:lnRef idx="3">
            <a:schemeClr val="lt1"/>
          </a:lnRef>
          <a:fillRef idx="1">
            <a:schemeClr val="accent1"/>
          </a:fillRef>
          <a:effectRef idx="1">
            <a:schemeClr val="accent1"/>
          </a:effectRef>
          <a:fontRef idx="minor">
            <a:schemeClr val="lt1"/>
          </a:fontRef>
        </p:style>
        <p:txBody>
          <a:bodyPr anchor="ctr"/>
          <a:lstStyle/>
          <a:p>
            <a:pPr>
              <a:defRPr/>
            </a:pPr>
            <a:endParaRPr lang="de-DE" sz="1200" dirty="0"/>
          </a:p>
          <a:p>
            <a:pPr algn="ctr">
              <a:defRPr/>
            </a:pPr>
            <a:r>
              <a:rPr lang="en-US" sz="1200" dirty="0"/>
              <a:t> Replacing the filter after 8 years will extend the service life of the Dräger PARAT Escape Hood to 16 years in total. </a:t>
            </a:r>
            <a:endParaRPr lang="de-DE" sz="1200" b="1" dirty="0">
              <a:solidFill>
                <a:schemeClr val="bg1"/>
              </a:solidFill>
            </a:endParaRPr>
          </a:p>
        </p:txBody>
      </p:sp>
      <p:sp>
        <p:nvSpPr>
          <p:cNvPr id="10253" name="Textfeld 18"/>
          <p:cNvSpPr txBox="1">
            <a:spLocks noChangeArrowheads="1"/>
          </p:cNvSpPr>
          <p:nvPr/>
        </p:nvSpPr>
        <p:spPr bwMode="gray">
          <a:xfrm>
            <a:off x="8270876" y="4770439"/>
            <a:ext cx="2162175"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ts val="400"/>
              </a:spcBef>
              <a:spcAft>
                <a:spcPts val="400"/>
              </a:spcAft>
              <a:buClr>
                <a:schemeClr val="bg2"/>
              </a:buClr>
              <a:buFont typeface="Arial" charset="0"/>
              <a:defRPr>
                <a:solidFill>
                  <a:schemeClr val="tx1"/>
                </a:solidFill>
                <a:latin typeface="Arial" charset="0"/>
              </a:defRPr>
            </a:lvl1pPr>
            <a:lvl2pPr marL="742950" indent="-285750" eaLnBrk="0" hangingPunct="0">
              <a:spcBef>
                <a:spcPts val="400"/>
              </a:spcBef>
              <a:spcAft>
                <a:spcPts val="400"/>
              </a:spcAft>
              <a:buFont typeface="Wingdings" pitchFamily="2" charset="2"/>
              <a:buChar char="§"/>
              <a:defRPr>
                <a:solidFill>
                  <a:schemeClr val="tx1"/>
                </a:solidFill>
                <a:latin typeface="Arial" charset="0"/>
              </a:defRPr>
            </a:lvl2pPr>
            <a:lvl3pPr marL="1143000" indent="-228600" eaLnBrk="0" hangingPunct="0">
              <a:spcBef>
                <a:spcPts val="400"/>
              </a:spcBef>
              <a:spcAft>
                <a:spcPts val="400"/>
              </a:spcAft>
              <a:buFont typeface="Arial" charset="0"/>
              <a:buChar char="–"/>
              <a:defRPr>
                <a:solidFill>
                  <a:schemeClr val="tx1"/>
                </a:solidFill>
                <a:latin typeface="Arial" charset="0"/>
              </a:defRPr>
            </a:lvl3pPr>
            <a:lvl4pPr marL="1600200" indent="-228600" eaLnBrk="0" hangingPunct="0">
              <a:spcBef>
                <a:spcPts val="400"/>
              </a:spcBef>
              <a:spcAft>
                <a:spcPts val="400"/>
              </a:spcAft>
              <a:buFont typeface="Wingdings" pitchFamily="2" charset="2"/>
              <a:buChar char="§"/>
              <a:defRPr>
                <a:solidFill>
                  <a:schemeClr val="tx1"/>
                </a:solidFill>
                <a:latin typeface="Arial" charset="0"/>
              </a:defRPr>
            </a:lvl4pPr>
            <a:lvl5pPr marL="2057400" indent="-228600" eaLnBrk="0" hangingPunct="0">
              <a:spcBef>
                <a:spcPts val="400"/>
              </a:spcBef>
              <a:spcAft>
                <a:spcPts val="400"/>
              </a:spcAft>
              <a:buFont typeface="Arial" charset="0"/>
              <a:buChar char="–"/>
              <a:defRPr>
                <a:solidFill>
                  <a:schemeClr val="tx1"/>
                </a:solidFill>
                <a:latin typeface="Arial" charset="0"/>
              </a:defRPr>
            </a:lvl5pPr>
            <a:lvl6pPr marL="2514600" indent="-228600" eaLnBrk="0" fontAlgn="base" hangingPunct="0">
              <a:spcBef>
                <a:spcPts val="400"/>
              </a:spcBef>
              <a:spcAft>
                <a:spcPts val="400"/>
              </a:spcAft>
              <a:buFont typeface="Arial" charset="0"/>
              <a:buChar char="–"/>
              <a:defRPr>
                <a:solidFill>
                  <a:schemeClr val="tx1"/>
                </a:solidFill>
                <a:latin typeface="Arial" charset="0"/>
              </a:defRPr>
            </a:lvl6pPr>
            <a:lvl7pPr marL="2971800" indent="-228600" eaLnBrk="0" fontAlgn="base" hangingPunct="0">
              <a:spcBef>
                <a:spcPts val="400"/>
              </a:spcBef>
              <a:spcAft>
                <a:spcPts val="400"/>
              </a:spcAft>
              <a:buFont typeface="Arial" charset="0"/>
              <a:buChar char="–"/>
              <a:defRPr>
                <a:solidFill>
                  <a:schemeClr val="tx1"/>
                </a:solidFill>
                <a:latin typeface="Arial" charset="0"/>
              </a:defRPr>
            </a:lvl7pPr>
            <a:lvl8pPr marL="3429000" indent="-228600" eaLnBrk="0" fontAlgn="base" hangingPunct="0">
              <a:spcBef>
                <a:spcPts val="400"/>
              </a:spcBef>
              <a:spcAft>
                <a:spcPts val="400"/>
              </a:spcAft>
              <a:buFont typeface="Arial" charset="0"/>
              <a:buChar char="–"/>
              <a:defRPr>
                <a:solidFill>
                  <a:schemeClr val="tx1"/>
                </a:solidFill>
                <a:latin typeface="Arial" charset="0"/>
              </a:defRPr>
            </a:lvl8pPr>
            <a:lvl9pPr marL="3886200" indent="-228600" eaLnBrk="0" fontAlgn="base" hangingPunct="0">
              <a:spcBef>
                <a:spcPts val="400"/>
              </a:spcBef>
              <a:spcAft>
                <a:spcPts val="400"/>
              </a:spcAft>
              <a:buFont typeface="Arial" charset="0"/>
              <a:buChar char="–"/>
              <a:defRPr>
                <a:solidFill>
                  <a:schemeClr val="tx1"/>
                </a:solidFill>
                <a:latin typeface="Arial" charset="0"/>
              </a:defRPr>
            </a:lvl9pPr>
          </a:lstStyle>
          <a:p>
            <a:pPr eaLnBrk="1" hangingPunct="1">
              <a:spcBef>
                <a:spcPct val="0"/>
              </a:spcBef>
              <a:spcAft>
                <a:spcPct val="0"/>
              </a:spcAft>
              <a:buClrTx/>
              <a:buFontTx/>
              <a:buNone/>
            </a:pPr>
            <a:r>
              <a:rPr lang="de-DE" altLang="de-DE" sz="1200" b="1" dirty="0"/>
              <a:t>Textile neck </a:t>
            </a:r>
            <a:r>
              <a:rPr lang="de-DE" altLang="de-DE" sz="1200" b="1" dirty="0" err="1"/>
              <a:t>seal</a:t>
            </a:r>
            <a:r>
              <a:rPr lang="de-DE" altLang="de-DE" sz="1200" b="1" dirty="0"/>
              <a:t> </a:t>
            </a:r>
            <a:endParaRPr lang="de-DE" altLang="de-DE" sz="1200" dirty="0"/>
          </a:p>
        </p:txBody>
      </p:sp>
      <p:sp>
        <p:nvSpPr>
          <p:cNvPr id="10254" name="Textfeld 19"/>
          <p:cNvSpPr txBox="1">
            <a:spLocks noChangeArrowheads="1"/>
          </p:cNvSpPr>
          <p:nvPr/>
        </p:nvSpPr>
        <p:spPr bwMode="gray">
          <a:xfrm>
            <a:off x="8253413" y="1563689"/>
            <a:ext cx="2163762"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ts val="400"/>
              </a:spcBef>
              <a:spcAft>
                <a:spcPts val="400"/>
              </a:spcAft>
              <a:buClr>
                <a:schemeClr val="bg2"/>
              </a:buClr>
              <a:buFont typeface="Arial" charset="0"/>
              <a:defRPr>
                <a:solidFill>
                  <a:schemeClr val="tx1"/>
                </a:solidFill>
                <a:latin typeface="Arial" charset="0"/>
              </a:defRPr>
            </a:lvl1pPr>
            <a:lvl2pPr marL="742950" indent="-285750" eaLnBrk="0" hangingPunct="0">
              <a:spcBef>
                <a:spcPts val="400"/>
              </a:spcBef>
              <a:spcAft>
                <a:spcPts val="400"/>
              </a:spcAft>
              <a:buFont typeface="Wingdings" pitchFamily="2" charset="2"/>
              <a:buChar char="§"/>
              <a:defRPr>
                <a:solidFill>
                  <a:schemeClr val="tx1"/>
                </a:solidFill>
                <a:latin typeface="Arial" charset="0"/>
              </a:defRPr>
            </a:lvl2pPr>
            <a:lvl3pPr marL="1143000" indent="-228600" eaLnBrk="0" hangingPunct="0">
              <a:spcBef>
                <a:spcPts val="400"/>
              </a:spcBef>
              <a:spcAft>
                <a:spcPts val="400"/>
              </a:spcAft>
              <a:buFont typeface="Arial" charset="0"/>
              <a:buChar char="–"/>
              <a:defRPr>
                <a:solidFill>
                  <a:schemeClr val="tx1"/>
                </a:solidFill>
                <a:latin typeface="Arial" charset="0"/>
              </a:defRPr>
            </a:lvl3pPr>
            <a:lvl4pPr marL="1600200" indent="-228600" eaLnBrk="0" hangingPunct="0">
              <a:spcBef>
                <a:spcPts val="400"/>
              </a:spcBef>
              <a:spcAft>
                <a:spcPts val="400"/>
              </a:spcAft>
              <a:buFont typeface="Wingdings" pitchFamily="2" charset="2"/>
              <a:buChar char="§"/>
              <a:defRPr>
                <a:solidFill>
                  <a:schemeClr val="tx1"/>
                </a:solidFill>
                <a:latin typeface="Arial" charset="0"/>
              </a:defRPr>
            </a:lvl4pPr>
            <a:lvl5pPr marL="2057400" indent="-228600" eaLnBrk="0" hangingPunct="0">
              <a:spcBef>
                <a:spcPts val="400"/>
              </a:spcBef>
              <a:spcAft>
                <a:spcPts val="400"/>
              </a:spcAft>
              <a:buFont typeface="Arial" charset="0"/>
              <a:buChar char="–"/>
              <a:defRPr>
                <a:solidFill>
                  <a:schemeClr val="tx1"/>
                </a:solidFill>
                <a:latin typeface="Arial" charset="0"/>
              </a:defRPr>
            </a:lvl5pPr>
            <a:lvl6pPr marL="2514600" indent="-228600" eaLnBrk="0" fontAlgn="base" hangingPunct="0">
              <a:spcBef>
                <a:spcPts val="400"/>
              </a:spcBef>
              <a:spcAft>
                <a:spcPts val="400"/>
              </a:spcAft>
              <a:buFont typeface="Arial" charset="0"/>
              <a:buChar char="–"/>
              <a:defRPr>
                <a:solidFill>
                  <a:schemeClr val="tx1"/>
                </a:solidFill>
                <a:latin typeface="Arial" charset="0"/>
              </a:defRPr>
            </a:lvl6pPr>
            <a:lvl7pPr marL="2971800" indent="-228600" eaLnBrk="0" fontAlgn="base" hangingPunct="0">
              <a:spcBef>
                <a:spcPts val="400"/>
              </a:spcBef>
              <a:spcAft>
                <a:spcPts val="400"/>
              </a:spcAft>
              <a:buFont typeface="Arial" charset="0"/>
              <a:buChar char="–"/>
              <a:defRPr>
                <a:solidFill>
                  <a:schemeClr val="tx1"/>
                </a:solidFill>
                <a:latin typeface="Arial" charset="0"/>
              </a:defRPr>
            </a:lvl7pPr>
            <a:lvl8pPr marL="3429000" indent="-228600" eaLnBrk="0" fontAlgn="base" hangingPunct="0">
              <a:spcBef>
                <a:spcPts val="400"/>
              </a:spcBef>
              <a:spcAft>
                <a:spcPts val="400"/>
              </a:spcAft>
              <a:buFont typeface="Arial" charset="0"/>
              <a:buChar char="–"/>
              <a:defRPr>
                <a:solidFill>
                  <a:schemeClr val="tx1"/>
                </a:solidFill>
                <a:latin typeface="Arial" charset="0"/>
              </a:defRPr>
            </a:lvl8pPr>
            <a:lvl9pPr marL="3886200" indent="-228600" eaLnBrk="0" fontAlgn="base" hangingPunct="0">
              <a:spcBef>
                <a:spcPts val="400"/>
              </a:spcBef>
              <a:spcAft>
                <a:spcPts val="400"/>
              </a:spcAft>
              <a:buFont typeface="Arial" charset="0"/>
              <a:buChar char="–"/>
              <a:defRPr>
                <a:solidFill>
                  <a:schemeClr val="tx1"/>
                </a:solidFill>
                <a:latin typeface="Arial" charset="0"/>
              </a:defRPr>
            </a:lvl9pPr>
          </a:lstStyle>
          <a:p>
            <a:pPr>
              <a:spcBef>
                <a:spcPct val="0"/>
              </a:spcBef>
              <a:spcAft>
                <a:spcPct val="0"/>
              </a:spcAft>
              <a:buClrTx/>
              <a:buFontTx/>
              <a:buNone/>
            </a:pPr>
            <a:r>
              <a:rPr lang="de-DE" altLang="de-DE" sz="1200" b="1"/>
              <a:t>Overall protection </a:t>
            </a:r>
            <a:endParaRPr lang="de-DE" altLang="de-DE" sz="1200"/>
          </a:p>
          <a:p>
            <a:pPr>
              <a:spcBef>
                <a:spcPct val="0"/>
              </a:spcBef>
              <a:spcAft>
                <a:spcPct val="0"/>
              </a:spcAft>
              <a:buClrTx/>
              <a:buFontTx/>
              <a:buNone/>
            </a:pPr>
            <a:r>
              <a:rPr lang="en-US" altLang="de-DE" sz="1200" dirty="0"/>
              <a:t>16 years of total service life (provided the filter is exchanged after 8 years.), Hood provides respiratory and eye protection </a:t>
            </a:r>
            <a:endParaRPr lang="de-DE" altLang="de-DE" sz="1200"/>
          </a:p>
        </p:txBody>
      </p:sp>
      <p:sp>
        <p:nvSpPr>
          <p:cNvPr id="10255" name="Textfeld 29"/>
          <p:cNvSpPr txBox="1">
            <a:spLocks noChangeArrowheads="1"/>
          </p:cNvSpPr>
          <p:nvPr/>
        </p:nvSpPr>
        <p:spPr bwMode="gray">
          <a:xfrm>
            <a:off x="8259763" y="2593975"/>
            <a:ext cx="2163762"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ts val="400"/>
              </a:spcBef>
              <a:spcAft>
                <a:spcPts val="400"/>
              </a:spcAft>
              <a:buClr>
                <a:schemeClr val="bg2"/>
              </a:buClr>
              <a:buFont typeface="Arial" charset="0"/>
              <a:defRPr>
                <a:solidFill>
                  <a:schemeClr val="tx1"/>
                </a:solidFill>
                <a:latin typeface="Arial" charset="0"/>
              </a:defRPr>
            </a:lvl1pPr>
            <a:lvl2pPr marL="742950" indent="-285750" eaLnBrk="0" hangingPunct="0">
              <a:spcBef>
                <a:spcPts val="400"/>
              </a:spcBef>
              <a:spcAft>
                <a:spcPts val="400"/>
              </a:spcAft>
              <a:buFont typeface="Wingdings" pitchFamily="2" charset="2"/>
              <a:buChar char="§"/>
              <a:defRPr>
                <a:solidFill>
                  <a:schemeClr val="tx1"/>
                </a:solidFill>
                <a:latin typeface="Arial" charset="0"/>
              </a:defRPr>
            </a:lvl2pPr>
            <a:lvl3pPr marL="1143000" indent="-228600" eaLnBrk="0" hangingPunct="0">
              <a:spcBef>
                <a:spcPts val="400"/>
              </a:spcBef>
              <a:spcAft>
                <a:spcPts val="400"/>
              </a:spcAft>
              <a:buFont typeface="Arial" charset="0"/>
              <a:buChar char="–"/>
              <a:defRPr>
                <a:solidFill>
                  <a:schemeClr val="tx1"/>
                </a:solidFill>
                <a:latin typeface="Arial" charset="0"/>
              </a:defRPr>
            </a:lvl3pPr>
            <a:lvl4pPr marL="1600200" indent="-228600" eaLnBrk="0" hangingPunct="0">
              <a:spcBef>
                <a:spcPts val="400"/>
              </a:spcBef>
              <a:spcAft>
                <a:spcPts val="400"/>
              </a:spcAft>
              <a:buFont typeface="Wingdings" pitchFamily="2" charset="2"/>
              <a:buChar char="§"/>
              <a:defRPr>
                <a:solidFill>
                  <a:schemeClr val="tx1"/>
                </a:solidFill>
                <a:latin typeface="Arial" charset="0"/>
              </a:defRPr>
            </a:lvl4pPr>
            <a:lvl5pPr marL="2057400" indent="-228600" eaLnBrk="0" hangingPunct="0">
              <a:spcBef>
                <a:spcPts val="400"/>
              </a:spcBef>
              <a:spcAft>
                <a:spcPts val="400"/>
              </a:spcAft>
              <a:buFont typeface="Arial" charset="0"/>
              <a:buChar char="–"/>
              <a:defRPr>
                <a:solidFill>
                  <a:schemeClr val="tx1"/>
                </a:solidFill>
                <a:latin typeface="Arial" charset="0"/>
              </a:defRPr>
            </a:lvl5pPr>
            <a:lvl6pPr marL="2514600" indent="-228600" eaLnBrk="0" fontAlgn="base" hangingPunct="0">
              <a:spcBef>
                <a:spcPts val="400"/>
              </a:spcBef>
              <a:spcAft>
                <a:spcPts val="400"/>
              </a:spcAft>
              <a:buFont typeface="Arial" charset="0"/>
              <a:buChar char="–"/>
              <a:defRPr>
                <a:solidFill>
                  <a:schemeClr val="tx1"/>
                </a:solidFill>
                <a:latin typeface="Arial" charset="0"/>
              </a:defRPr>
            </a:lvl6pPr>
            <a:lvl7pPr marL="2971800" indent="-228600" eaLnBrk="0" fontAlgn="base" hangingPunct="0">
              <a:spcBef>
                <a:spcPts val="400"/>
              </a:spcBef>
              <a:spcAft>
                <a:spcPts val="400"/>
              </a:spcAft>
              <a:buFont typeface="Arial" charset="0"/>
              <a:buChar char="–"/>
              <a:defRPr>
                <a:solidFill>
                  <a:schemeClr val="tx1"/>
                </a:solidFill>
                <a:latin typeface="Arial" charset="0"/>
              </a:defRPr>
            </a:lvl7pPr>
            <a:lvl8pPr marL="3429000" indent="-228600" eaLnBrk="0" fontAlgn="base" hangingPunct="0">
              <a:spcBef>
                <a:spcPts val="400"/>
              </a:spcBef>
              <a:spcAft>
                <a:spcPts val="400"/>
              </a:spcAft>
              <a:buFont typeface="Arial" charset="0"/>
              <a:buChar char="–"/>
              <a:defRPr>
                <a:solidFill>
                  <a:schemeClr val="tx1"/>
                </a:solidFill>
                <a:latin typeface="Arial" charset="0"/>
              </a:defRPr>
            </a:lvl8pPr>
            <a:lvl9pPr marL="3886200" indent="-228600" eaLnBrk="0" fontAlgn="base" hangingPunct="0">
              <a:spcBef>
                <a:spcPts val="400"/>
              </a:spcBef>
              <a:spcAft>
                <a:spcPts val="400"/>
              </a:spcAft>
              <a:buFont typeface="Arial" charset="0"/>
              <a:buChar char="–"/>
              <a:defRPr>
                <a:solidFill>
                  <a:schemeClr val="tx1"/>
                </a:solidFill>
                <a:latin typeface="Arial" charset="0"/>
              </a:defRPr>
            </a:lvl9pPr>
          </a:lstStyle>
          <a:p>
            <a:pPr eaLnBrk="1" hangingPunct="1">
              <a:spcBef>
                <a:spcPct val="0"/>
              </a:spcBef>
              <a:spcAft>
                <a:spcPct val="0"/>
              </a:spcAft>
              <a:buClrTx/>
              <a:buFontTx/>
              <a:buNone/>
            </a:pPr>
            <a:r>
              <a:rPr lang="en-US" altLang="de-DE" sz="1200" b="1" dirty="0"/>
              <a:t>Clear view </a:t>
            </a:r>
            <a:br>
              <a:rPr lang="en-US" altLang="de-DE" sz="1200" b="1" dirty="0"/>
            </a:br>
            <a:r>
              <a:rPr lang="en-US" altLang="de-DE" sz="1200" dirty="0"/>
              <a:t>Wide field of vision due to a specially formed visor. Always a clear view thanks to a special anti-fog coating</a:t>
            </a:r>
            <a:endParaRPr lang="de-DE" altLang="de-DE" sz="1200"/>
          </a:p>
        </p:txBody>
      </p:sp>
      <p:sp>
        <p:nvSpPr>
          <p:cNvPr id="10256" name="Textfeld 33"/>
          <p:cNvSpPr txBox="1">
            <a:spLocks noChangeArrowheads="1"/>
          </p:cNvSpPr>
          <p:nvPr/>
        </p:nvSpPr>
        <p:spPr bwMode="gray">
          <a:xfrm>
            <a:off x="8242301" y="3806826"/>
            <a:ext cx="2162175"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ts val="400"/>
              </a:spcBef>
              <a:spcAft>
                <a:spcPts val="400"/>
              </a:spcAft>
              <a:buClr>
                <a:schemeClr val="bg2"/>
              </a:buClr>
              <a:buFont typeface="Arial" charset="0"/>
              <a:defRPr>
                <a:solidFill>
                  <a:schemeClr val="tx1"/>
                </a:solidFill>
                <a:latin typeface="Arial" charset="0"/>
              </a:defRPr>
            </a:lvl1pPr>
            <a:lvl2pPr marL="742950" indent="-285750" eaLnBrk="0" hangingPunct="0">
              <a:spcBef>
                <a:spcPts val="400"/>
              </a:spcBef>
              <a:spcAft>
                <a:spcPts val="400"/>
              </a:spcAft>
              <a:buFont typeface="Wingdings" pitchFamily="2" charset="2"/>
              <a:buChar char="§"/>
              <a:defRPr>
                <a:solidFill>
                  <a:schemeClr val="tx1"/>
                </a:solidFill>
                <a:latin typeface="Arial" charset="0"/>
              </a:defRPr>
            </a:lvl2pPr>
            <a:lvl3pPr marL="1143000" indent="-228600" eaLnBrk="0" hangingPunct="0">
              <a:spcBef>
                <a:spcPts val="400"/>
              </a:spcBef>
              <a:spcAft>
                <a:spcPts val="400"/>
              </a:spcAft>
              <a:buFont typeface="Arial" charset="0"/>
              <a:buChar char="–"/>
              <a:defRPr>
                <a:solidFill>
                  <a:schemeClr val="tx1"/>
                </a:solidFill>
                <a:latin typeface="Arial" charset="0"/>
              </a:defRPr>
            </a:lvl3pPr>
            <a:lvl4pPr marL="1600200" indent="-228600" eaLnBrk="0" hangingPunct="0">
              <a:spcBef>
                <a:spcPts val="400"/>
              </a:spcBef>
              <a:spcAft>
                <a:spcPts val="400"/>
              </a:spcAft>
              <a:buFont typeface="Wingdings" pitchFamily="2" charset="2"/>
              <a:buChar char="§"/>
              <a:defRPr>
                <a:solidFill>
                  <a:schemeClr val="tx1"/>
                </a:solidFill>
                <a:latin typeface="Arial" charset="0"/>
              </a:defRPr>
            </a:lvl4pPr>
            <a:lvl5pPr marL="2057400" indent="-228600" eaLnBrk="0" hangingPunct="0">
              <a:spcBef>
                <a:spcPts val="400"/>
              </a:spcBef>
              <a:spcAft>
                <a:spcPts val="400"/>
              </a:spcAft>
              <a:buFont typeface="Arial" charset="0"/>
              <a:buChar char="–"/>
              <a:defRPr>
                <a:solidFill>
                  <a:schemeClr val="tx1"/>
                </a:solidFill>
                <a:latin typeface="Arial" charset="0"/>
              </a:defRPr>
            </a:lvl5pPr>
            <a:lvl6pPr marL="2514600" indent="-228600" eaLnBrk="0" fontAlgn="base" hangingPunct="0">
              <a:spcBef>
                <a:spcPts val="400"/>
              </a:spcBef>
              <a:spcAft>
                <a:spcPts val="400"/>
              </a:spcAft>
              <a:buFont typeface="Arial" charset="0"/>
              <a:buChar char="–"/>
              <a:defRPr>
                <a:solidFill>
                  <a:schemeClr val="tx1"/>
                </a:solidFill>
                <a:latin typeface="Arial" charset="0"/>
              </a:defRPr>
            </a:lvl6pPr>
            <a:lvl7pPr marL="2971800" indent="-228600" eaLnBrk="0" fontAlgn="base" hangingPunct="0">
              <a:spcBef>
                <a:spcPts val="400"/>
              </a:spcBef>
              <a:spcAft>
                <a:spcPts val="400"/>
              </a:spcAft>
              <a:buFont typeface="Arial" charset="0"/>
              <a:buChar char="–"/>
              <a:defRPr>
                <a:solidFill>
                  <a:schemeClr val="tx1"/>
                </a:solidFill>
                <a:latin typeface="Arial" charset="0"/>
              </a:defRPr>
            </a:lvl7pPr>
            <a:lvl8pPr marL="3429000" indent="-228600" eaLnBrk="0" fontAlgn="base" hangingPunct="0">
              <a:spcBef>
                <a:spcPts val="400"/>
              </a:spcBef>
              <a:spcAft>
                <a:spcPts val="400"/>
              </a:spcAft>
              <a:buFont typeface="Arial" charset="0"/>
              <a:buChar char="–"/>
              <a:defRPr>
                <a:solidFill>
                  <a:schemeClr val="tx1"/>
                </a:solidFill>
                <a:latin typeface="Arial" charset="0"/>
              </a:defRPr>
            </a:lvl8pPr>
            <a:lvl9pPr marL="3886200" indent="-228600" eaLnBrk="0" fontAlgn="base" hangingPunct="0">
              <a:spcBef>
                <a:spcPts val="400"/>
              </a:spcBef>
              <a:spcAft>
                <a:spcPts val="400"/>
              </a:spcAft>
              <a:buFont typeface="Arial" charset="0"/>
              <a:buChar char="–"/>
              <a:defRPr>
                <a:solidFill>
                  <a:schemeClr val="tx1"/>
                </a:solidFill>
                <a:latin typeface="Arial" charset="0"/>
              </a:defRPr>
            </a:lvl9pPr>
          </a:lstStyle>
          <a:p>
            <a:pPr eaLnBrk="1" hangingPunct="1">
              <a:spcBef>
                <a:spcPct val="0"/>
              </a:spcBef>
              <a:spcAft>
                <a:spcPct val="0"/>
              </a:spcAft>
              <a:buClrTx/>
              <a:buFontTx/>
              <a:buNone/>
            </a:pPr>
            <a:r>
              <a:rPr lang="de-DE" altLang="de-DE" sz="1200" b="1" dirty="0" err="1"/>
              <a:t>Good</a:t>
            </a:r>
            <a:r>
              <a:rPr lang="de-DE" altLang="de-DE" sz="1200" b="1" dirty="0"/>
              <a:t> fit </a:t>
            </a:r>
            <a:endParaRPr lang="de-DE" altLang="de-DE" sz="1200" dirty="0"/>
          </a:p>
          <a:p>
            <a:pPr eaLnBrk="1" hangingPunct="1">
              <a:spcBef>
                <a:spcPct val="0"/>
              </a:spcBef>
              <a:spcAft>
                <a:spcPct val="0"/>
              </a:spcAft>
              <a:buClrTx/>
              <a:buFontTx/>
              <a:buNone/>
            </a:pPr>
            <a:r>
              <a:rPr lang="en-US" altLang="de-DE" sz="1200" dirty="0"/>
              <a:t>Specially designed half mask fits a wide variety of face sizes</a:t>
            </a:r>
            <a:endParaRPr lang="de-DE" altLang="de-DE" sz="1200" dirty="0"/>
          </a:p>
        </p:txBody>
      </p:sp>
      <p:sp>
        <p:nvSpPr>
          <p:cNvPr id="21507" name="Freihandform 21506"/>
          <p:cNvSpPr/>
          <p:nvPr/>
        </p:nvSpPr>
        <p:spPr bwMode="gray">
          <a:xfrm>
            <a:off x="3716339" y="1852613"/>
            <a:ext cx="1944687" cy="0"/>
          </a:xfrm>
          <a:custGeom>
            <a:avLst/>
            <a:gdLst>
              <a:gd name="connsiteX0" fmla="*/ 0 w 2339340"/>
              <a:gd name="connsiteY0" fmla="*/ 0 h 243840"/>
              <a:gd name="connsiteX1" fmla="*/ 2339340 w 2339340"/>
              <a:gd name="connsiteY1" fmla="*/ 0 h 243840"/>
              <a:gd name="connsiteX2" fmla="*/ 2339340 w 2339340"/>
              <a:gd name="connsiteY2" fmla="*/ 243840 h 243840"/>
              <a:gd name="connsiteX0" fmla="*/ 0 w 2339340"/>
              <a:gd name="connsiteY0" fmla="*/ 0 h 0"/>
              <a:gd name="connsiteX1" fmla="*/ 2339340 w 2339340"/>
              <a:gd name="connsiteY1" fmla="*/ 0 h 0"/>
            </a:gdLst>
            <a:ahLst/>
            <a:cxnLst>
              <a:cxn ang="0">
                <a:pos x="connsiteX0" y="connsiteY0"/>
              </a:cxn>
              <a:cxn ang="0">
                <a:pos x="connsiteX1" y="connsiteY1"/>
              </a:cxn>
            </a:cxnLst>
            <a:rect l="l" t="t" r="r" b="b"/>
            <a:pathLst>
              <a:path w="2339340">
                <a:moveTo>
                  <a:pt x="0" y="0"/>
                </a:moveTo>
                <a:lnTo>
                  <a:pt x="2339340" y="0"/>
                </a:lnTo>
              </a:path>
            </a:pathLst>
          </a:custGeom>
          <a:no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1" name="Freihandform 50"/>
          <p:cNvSpPr/>
          <p:nvPr/>
        </p:nvSpPr>
        <p:spPr bwMode="gray">
          <a:xfrm>
            <a:off x="3716338" y="2581275"/>
            <a:ext cx="1549400" cy="0"/>
          </a:xfrm>
          <a:custGeom>
            <a:avLst/>
            <a:gdLst>
              <a:gd name="connsiteX0" fmla="*/ 0 w 2339340"/>
              <a:gd name="connsiteY0" fmla="*/ 0 h 243840"/>
              <a:gd name="connsiteX1" fmla="*/ 2339340 w 2339340"/>
              <a:gd name="connsiteY1" fmla="*/ 0 h 243840"/>
              <a:gd name="connsiteX2" fmla="*/ 2339340 w 2339340"/>
              <a:gd name="connsiteY2" fmla="*/ 243840 h 243840"/>
              <a:gd name="connsiteX0" fmla="*/ 0 w 2339340"/>
              <a:gd name="connsiteY0" fmla="*/ 0 h 0"/>
              <a:gd name="connsiteX1" fmla="*/ 2339340 w 2339340"/>
              <a:gd name="connsiteY1" fmla="*/ 0 h 0"/>
            </a:gdLst>
            <a:ahLst/>
            <a:cxnLst>
              <a:cxn ang="0">
                <a:pos x="connsiteX0" y="connsiteY0"/>
              </a:cxn>
              <a:cxn ang="0">
                <a:pos x="connsiteX1" y="connsiteY1"/>
              </a:cxn>
            </a:cxnLst>
            <a:rect l="l" t="t" r="r" b="b"/>
            <a:pathLst>
              <a:path w="2339340">
                <a:moveTo>
                  <a:pt x="0" y="0"/>
                </a:moveTo>
                <a:lnTo>
                  <a:pt x="2339340" y="0"/>
                </a:lnTo>
              </a:path>
            </a:pathLst>
          </a:custGeom>
          <a:no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2" name="Freihandform 51"/>
          <p:cNvSpPr/>
          <p:nvPr/>
        </p:nvSpPr>
        <p:spPr bwMode="gray">
          <a:xfrm>
            <a:off x="3717925" y="3633789"/>
            <a:ext cx="863600" cy="503237"/>
          </a:xfrm>
          <a:custGeom>
            <a:avLst/>
            <a:gdLst>
              <a:gd name="connsiteX0" fmla="*/ 0 w 2339340"/>
              <a:gd name="connsiteY0" fmla="*/ 0 h 243840"/>
              <a:gd name="connsiteX1" fmla="*/ 2339340 w 2339340"/>
              <a:gd name="connsiteY1" fmla="*/ 0 h 243840"/>
              <a:gd name="connsiteX2" fmla="*/ 2339340 w 2339340"/>
              <a:gd name="connsiteY2" fmla="*/ 243840 h 243840"/>
            </a:gdLst>
            <a:ahLst/>
            <a:cxnLst>
              <a:cxn ang="0">
                <a:pos x="connsiteX0" y="connsiteY0"/>
              </a:cxn>
              <a:cxn ang="0">
                <a:pos x="connsiteX1" y="connsiteY1"/>
              </a:cxn>
              <a:cxn ang="0">
                <a:pos x="connsiteX2" y="connsiteY2"/>
              </a:cxn>
            </a:cxnLst>
            <a:rect l="l" t="t" r="r" b="b"/>
            <a:pathLst>
              <a:path w="2339340" h="243840">
                <a:moveTo>
                  <a:pt x="0" y="0"/>
                </a:moveTo>
                <a:lnTo>
                  <a:pt x="2339340" y="0"/>
                </a:lnTo>
                <a:lnTo>
                  <a:pt x="2339340" y="243840"/>
                </a:lnTo>
              </a:path>
            </a:pathLst>
          </a:custGeom>
          <a:no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3" name="Freihandform 52"/>
          <p:cNvSpPr/>
          <p:nvPr/>
        </p:nvSpPr>
        <p:spPr bwMode="gray">
          <a:xfrm>
            <a:off x="3727450" y="5000626"/>
            <a:ext cx="2006600" cy="214313"/>
          </a:xfrm>
          <a:custGeom>
            <a:avLst/>
            <a:gdLst>
              <a:gd name="connsiteX0" fmla="*/ 0 w 2339340"/>
              <a:gd name="connsiteY0" fmla="*/ 0 h 243840"/>
              <a:gd name="connsiteX1" fmla="*/ 2339340 w 2339340"/>
              <a:gd name="connsiteY1" fmla="*/ 0 h 243840"/>
              <a:gd name="connsiteX2" fmla="*/ 2339340 w 2339340"/>
              <a:gd name="connsiteY2" fmla="*/ 243840 h 243840"/>
            </a:gdLst>
            <a:ahLst/>
            <a:cxnLst>
              <a:cxn ang="0">
                <a:pos x="connsiteX0" y="connsiteY0"/>
              </a:cxn>
              <a:cxn ang="0">
                <a:pos x="connsiteX1" y="connsiteY1"/>
              </a:cxn>
              <a:cxn ang="0">
                <a:pos x="connsiteX2" y="connsiteY2"/>
              </a:cxn>
            </a:cxnLst>
            <a:rect l="l" t="t" r="r" b="b"/>
            <a:pathLst>
              <a:path w="2339340" h="243840">
                <a:moveTo>
                  <a:pt x="0" y="0"/>
                </a:moveTo>
                <a:lnTo>
                  <a:pt x="2339340" y="0"/>
                </a:lnTo>
                <a:lnTo>
                  <a:pt x="2339340" y="243840"/>
                </a:lnTo>
              </a:path>
            </a:pathLst>
          </a:custGeom>
          <a:no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54" name="Gerade Verbindung 53"/>
          <p:cNvCxnSpPr/>
          <p:nvPr/>
        </p:nvCxnSpPr>
        <p:spPr bwMode="gray">
          <a:xfrm flipH="1">
            <a:off x="7029451" y="5000625"/>
            <a:ext cx="1152525" cy="0"/>
          </a:xfrm>
          <a:prstGeom prst="line">
            <a:avLst/>
          </a:prstGeom>
          <a:no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cxnSp>
      <p:sp>
        <p:nvSpPr>
          <p:cNvPr id="55" name="Freihandform 54"/>
          <p:cNvSpPr/>
          <p:nvPr/>
        </p:nvSpPr>
        <p:spPr bwMode="gray">
          <a:xfrm flipH="1">
            <a:off x="6284914" y="3879850"/>
            <a:ext cx="1908175" cy="46038"/>
          </a:xfrm>
          <a:custGeom>
            <a:avLst/>
            <a:gdLst>
              <a:gd name="connsiteX0" fmla="*/ 0 w 2339340"/>
              <a:gd name="connsiteY0" fmla="*/ 0 h 243840"/>
              <a:gd name="connsiteX1" fmla="*/ 2339340 w 2339340"/>
              <a:gd name="connsiteY1" fmla="*/ 0 h 243840"/>
              <a:gd name="connsiteX2" fmla="*/ 2339340 w 2339340"/>
              <a:gd name="connsiteY2" fmla="*/ 243840 h 243840"/>
              <a:gd name="connsiteX0" fmla="*/ 0 w 2339340"/>
              <a:gd name="connsiteY0" fmla="*/ 0 h 0"/>
              <a:gd name="connsiteX1" fmla="*/ 2339340 w 2339340"/>
              <a:gd name="connsiteY1" fmla="*/ 0 h 0"/>
            </a:gdLst>
            <a:ahLst/>
            <a:cxnLst>
              <a:cxn ang="0">
                <a:pos x="connsiteX0" y="connsiteY0"/>
              </a:cxn>
              <a:cxn ang="0">
                <a:pos x="connsiteX1" y="connsiteY1"/>
              </a:cxn>
            </a:cxnLst>
            <a:rect l="l" t="t" r="r" b="b"/>
            <a:pathLst>
              <a:path w="2339340">
                <a:moveTo>
                  <a:pt x="0" y="0"/>
                </a:moveTo>
                <a:lnTo>
                  <a:pt x="2339340" y="0"/>
                </a:lnTo>
              </a:path>
            </a:pathLst>
          </a:custGeom>
          <a:no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8" name="Freihandform 57"/>
          <p:cNvSpPr/>
          <p:nvPr/>
        </p:nvSpPr>
        <p:spPr bwMode="gray">
          <a:xfrm flipV="1">
            <a:off x="6273801" y="1808164"/>
            <a:ext cx="1908175" cy="46037"/>
          </a:xfrm>
          <a:custGeom>
            <a:avLst/>
            <a:gdLst>
              <a:gd name="connsiteX0" fmla="*/ 0 w 2339340"/>
              <a:gd name="connsiteY0" fmla="*/ 0 h 243840"/>
              <a:gd name="connsiteX1" fmla="*/ 2339340 w 2339340"/>
              <a:gd name="connsiteY1" fmla="*/ 0 h 243840"/>
              <a:gd name="connsiteX2" fmla="*/ 2339340 w 2339340"/>
              <a:gd name="connsiteY2" fmla="*/ 243840 h 243840"/>
              <a:gd name="connsiteX0" fmla="*/ 0 w 2339340"/>
              <a:gd name="connsiteY0" fmla="*/ 0 h 0"/>
              <a:gd name="connsiteX1" fmla="*/ 2339340 w 2339340"/>
              <a:gd name="connsiteY1" fmla="*/ 0 h 0"/>
            </a:gdLst>
            <a:ahLst/>
            <a:cxnLst>
              <a:cxn ang="0">
                <a:pos x="connsiteX0" y="connsiteY0"/>
              </a:cxn>
              <a:cxn ang="0">
                <a:pos x="connsiteX1" y="connsiteY1"/>
              </a:cxn>
            </a:cxnLst>
            <a:rect l="l" t="t" r="r" b="b"/>
            <a:pathLst>
              <a:path w="2339340">
                <a:moveTo>
                  <a:pt x="0" y="0"/>
                </a:moveTo>
                <a:lnTo>
                  <a:pt x="2339340" y="0"/>
                </a:lnTo>
              </a:path>
            </a:pathLst>
          </a:custGeom>
          <a:no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9" name="Freihandform 58"/>
          <p:cNvSpPr/>
          <p:nvPr/>
        </p:nvSpPr>
        <p:spPr bwMode="gray">
          <a:xfrm flipH="1">
            <a:off x="6284914" y="2673350"/>
            <a:ext cx="1908175" cy="46038"/>
          </a:xfrm>
          <a:custGeom>
            <a:avLst/>
            <a:gdLst>
              <a:gd name="connsiteX0" fmla="*/ 0 w 2339340"/>
              <a:gd name="connsiteY0" fmla="*/ 0 h 243840"/>
              <a:gd name="connsiteX1" fmla="*/ 2339340 w 2339340"/>
              <a:gd name="connsiteY1" fmla="*/ 0 h 243840"/>
              <a:gd name="connsiteX2" fmla="*/ 2339340 w 2339340"/>
              <a:gd name="connsiteY2" fmla="*/ 243840 h 243840"/>
              <a:gd name="connsiteX0" fmla="*/ 0 w 2339340"/>
              <a:gd name="connsiteY0" fmla="*/ 0 h 0"/>
              <a:gd name="connsiteX1" fmla="*/ 2339340 w 2339340"/>
              <a:gd name="connsiteY1" fmla="*/ 0 h 0"/>
            </a:gdLst>
            <a:ahLst/>
            <a:cxnLst>
              <a:cxn ang="0">
                <a:pos x="connsiteX0" y="connsiteY0"/>
              </a:cxn>
              <a:cxn ang="0">
                <a:pos x="connsiteX1" y="connsiteY1"/>
              </a:cxn>
            </a:cxnLst>
            <a:rect l="l" t="t" r="r" b="b"/>
            <a:pathLst>
              <a:path w="2339340">
                <a:moveTo>
                  <a:pt x="0" y="0"/>
                </a:moveTo>
                <a:lnTo>
                  <a:pt x="2339340" y="0"/>
                </a:lnTo>
              </a:path>
            </a:pathLst>
          </a:custGeom>
          <a:no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2" name="Freihandform 61"/>
          <p:cNvSpPr/>
          <p:nvPr/>
        </p:nvSpPr>
        <p:spPr bwMode="gray">
          <a:xfrm>
            <a:off x="3716339" y="1852613"/>
            <a:ext cx="1944687" cy="0"/>
          </a:xfrm>
          <a:custGeom>
            <a:avLst/>
            <a:gdLst>
              <a:gd name="connsiteX0" fmla="*/ 0 w 2339340"/>
              <a:gd name="connsiteY0" fmla="*/ 0 h 243840"/>
              <a:gd name="connsiteX1" fmla="*/ 2339340 w 2339340"/>
              <a:gd name="connsiteY1" fmla="*/ 0 h 243840"/>
              <a:gd name="connsiteX2" fmla="*/ 2339340 w 2339340"/>
              <a:gd name="connsiteY2" fmla="*/ 243840 h 243840"/>
              <a:gd name="connsiteX0" fmla="*/ 0 w 2339340"/>
              <a:gd name="connsiteY0" fmla="*/ 0 h 0"/>
              <a:gd name="connsiteX1" fmla="*/ 2339340 w 2339340"/>
              <a:gd name="connsiteY1" fmla="*/ 0 h 0"/>
            </a:gdLst>
            <a:ahLst/>
            <a:cxnLst>
              <a:cxn ang="0">
                <a:pos x="connsiteX0" y="connsiteY0"/>
              </a:cxn>
              <a:cxn ang="0">
                <a:pos x="connsiteX1" y="connsiteY1"/>
              </a:cxn>
            </a:cxnLst>
            <a:rect l="l" t="t" r="r" b="b"/>
            <a:pathLst>
              <a:path w="2339340">
                <a:moveTo>
                  <a:pt x="0" y="0"/>
                </a:moveTo>
                <a:lnTo>
                  <a:pt x="2339340" y="0"/>
                </a:lnTo>
              </a:path>
            </a:pathLst>
          </a:custGeom>
          <a:noFill/>
          <a:ln w="9525">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63" name="Freihandform 62"/>
          <p:cNvSpPr/>
          <p:nvPr/>
        </p:nvSpPr>
        <p:spPr bwMode="gray">
          <a:xfrm>
            <a:off x="3716338" y="2581275"/>
            <a:ext cx="1549400" cy="0"/>
          </a:xfrm>
          <a:custGeom>
            <a:avLst/>
            <a:gdLst>
              <a:gd name="connsiteX0" fmla="*/ 0 w 2339340"/>
              <a:gd name="connsiteY0" fmla="*/ 0 h 243840"/>
              <a:gd name="connsiteX1" fmla="*/ 2339340 w 2339340"/>
              <a:gd name="connsiteY1" fmla="*/ 0 h 243840"/>
              <a:gd name="connsiteX2" fmla="*/ 2339340 w 2339340"/>
              <a:gd name="connsiteY2" fmla="*/ 243840 h 243840"/>
              <a:gd name="connsiteX0" fmla="*/ 0 w 2339340"/>
              <a:gd name="connsiteY0" fmla="*/ 0 h 0"/>
              <a:gd name="connsiteX1" fmla="*/ 2339340 w 2339340"/>
              <a:gd name="connsiteY1" fmla="*/ 0 h 0"/>
            </a:gdLst>
            <a:ahLst/>
            <a:cxnLst>
              <a:cxn ang="0">
                <a:pos x="connsiteX0" y="connsiteY0"/>
              </a:cxn>
              <a:cxn ang="0">
                <a:pos x="connsiteX1" y="connsiteY1"/>
              </a:cxn>
            </a:cxnLst>
            <a:rect l="l" t="t" r="r" b="b"/>
            <a:pathLst>
              <a:path w="2339340">
                <a:moveTo>
                  <a:pt x="0" y="0"/>
                </a:moveTo>
                <a:lnTo>
                  <a:pt x="2339340" y="0"/>
                </a:lnTo>
              </a:path>
            </a:pathLst>
          </a:custGeom>
          <a:noFill/>
          <a:ln w="9525">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64" name="Freihandform 63"/>
          <p:cNvSpPr/>
          <p:nvPr/>
        </p:nvSpPr>
        <p:spPr bwMode="gray">
          <a:xfrm>
            <a:off x="3717925" y="3633789"/>
            <a:ext cx="863600" cy="503237"/>
          </a:xfrm>
          <a:custGeom>
            <a:avLst/>
            <a:gdLst>
              <a:gd name="connsiteX0" fmla="*/ 0 w 2339340"/>
              <a:gd name="connsiteY0" fmla="*/ 0 h 243840"/>
              <a:gd name="connsiteX1" fmla="*/ 2339340 w 2339340"/>
              <a:gd name="connsiteY1" fmla="*/ 0 h 243840"/>
              <a:gd name="connsiteX2" fmla="*/ 2339340 w 2339340"/>
              <a:gd name="connsiteY2" fmla="*/ 243840 h 243840"/>
            </a:gdLst>
            <a:ahLst/>
            <a:cxnLst>
              <a:cxn ang="0">
                <a:pos x="connsiteX0" y="connsiteY0"/>
              </a:cxn>
              <a:cxn ang="0">
                <a:pos x="connsiteX1" y="connsiteY1"/>
              </a:cxn>
              <a:cxn ang="0">
                <a:pos x="connsiteX2" y="connsiteY2"/>
              </a:cxn>
            </a:cxnLst>
            <a:rect l="l" t="t" r="r" b="b"/>
            <a:pathLst>
              <a:path w="2339340" h="243840">
                <a:moveTo>
                  <a:pt x="0" y="0"/>
                </a:moveTo>
                <a:lnTo>
                  <a:pt x="2339340" y="0"/>
                </a:lnTo>
                <a:lnTo>
                  <a:pt x="2339340" y="243840"/>
                </a:lnTo>
              </a:path>
            </a:pathLst>
          </a:custGeom>
          <a:noFill/>
          <a:ln w="9525">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65" name="Freihandform 64"/>
          <p:cNvSpPr/>
          <p:nvPr/>
        </p:nvSpPr>
        <p:spPr bwMode="gray">
          <a:xfrm>
            <a:off x="3727450" y="5000626"/>
            <a:ext cx="2006600" cy="214313"/>
          </a:xfrm>
          <a:custGeom>
            <a:avLst/>
            <a:gdLst>
              <a:gd name="connsiteX0" fmla="*/ 0 w 2339340"/>
              <a:gd name="connsiteY0" fmla="*/ 0 h 243840"/>
              <a:gd name="connsiteX1" fmla="*/ 2339340 w 2339340"/>
              <a:gd name="connsiteY1" fmla="*/ 0 h 243840"/>
              <a:gd name="connsiteX2" fmla="*/ 2339340 w 2339340"/>
              <a:gd name="connsiteY2" fmla="*/ 243840 h 243840"/>
            </a:gdLst>
            <a:ahLst/>
            <a:cxnLst>
              <a:cxn ang="0">
                <a:pos x="connsiteX0" y="connsiteY0"/>
              </a:cxn>
              <a:cxn ang="0">
                <a:pos x="connsiteX1" y="connsiteY1"/>
              </a:cxn>
              <a:cxn ang="0">
                <a:pos x="connsiteX2" y="connsiteY2"/>
              </a:cxn>
            </a:cxnLst>
            <a:rect l="l" t="t" r="r" b="b"/>
            <a:pathLst>
              <a:path w="2339340" h="243840">
                <a:moveTo>
                  <a:pt x="0" y="0"/>
                </a:moveTo>
                <a:lnTo>
                  <a:pt x="2339340" y="0"/>
                </a:lnTo>
                <a:lnTo>
                  <a:pt x="2339340" y="243840"/>
                </a:lnTo>
              </a:path>
            </a:pathLst>
          </a:custGeom>
          <a:noFill/>
          <a:ln w="9525">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cxnSp>
        <p:nvCxnSpPr>
          <p:cNvPr id="66" name="Gerade Verbindung 65"/>
          <p:cNvCxnSpPr/>
          <p:nvPr/>
        </p:nvCxnSpPr>
        <p:spPr bwMode="gray">
          <a:xfrm flipH="1">
            <a:off x="7029451" y="5000625"/>
            <a:ext cx="1152525" cy="0"/>
          </a:xfrm>
          <a:prstGeom prst="line">
            <a:avLst/>
          </a:prstGeom>
          <a:solidFill>
            <a:schemeClr val="bg1">
              <a:lumMod val="50000"/>
            </a:schemeClr>
          </a:solidFill>
          <a:ln w="9525">
            <a:solidFill>
              <a:schemeClr val="accent2"/>
            </a:solidFill>
          </a:ln>
        </p:spPr>
        <p:style>
          <a:lnRef idx="1">
            <a:schemeClr val="accent1"/>
          </a:lnRef>
          <a:fillRef idx="0">
            <a:schemeClr val="accent1"/>
          </a:fillRef>
          <a:effectRef idx="0">
            <a:schemeClr val="accent1"/>
          </a:effectRef>
          <a:fontRef idx="minor">
            <a:schemeClr val="tx1"/>
          </a:fontRef>
        </p:style>
      </p:cxnSp>
      <p:sp>
        <p:nvSpPr>
          <p:cNvPr id="68" name="Freihandform 67"/>
          <p:cNvSpPr/>
          <p:nvPr/>
        </p:nvSpPr>
        <p:spPr bwMode="gray">
          <a:xfrm>
            <a:off x="6273801" y="1851025"/>
            <a:ext cx="1908175" cy="46038"/>
          </a:xfrm>
          <a:custGeom>
            <a:avLst/>
            <a:gdLst>
              <a:gd name="connsiteX0" fmla="*/ 0 w 2339340"/>
              <a:gd name="connsiteY0" fmla="*/ 0 h 243840"/>
              <a:gd name="connsiteX1" fmla="*/ 2339340 w 2339340"/>
              <a:gd name="connsiteY1" fmla="*/ 0 h 243840"/>
              <a:gd name="connsiteX2" fmla="*/ 2339340 w 2339340"/>
              <a:gd name="connsiteY2" fmla="*/ 243840 h 243840"/>
              <a:gd name="connsiteX0" fmla="*/ 0 w 2339340"/>
              <a:gd name="connsiteY0" fmla="*/ 0 h 0"/>
              <a:gd name="connsiteX1" fmla="*/ 2339340 w 2339340"/>
              <a:gd name="connsiteY1" fmla="*/ 0 h 0"/>
            </a:gdLst>
            <a:ahLst/>
            <a:cxnLst>
              <a:cxn ang="0">
                <a:pos x="connsiteX0" y="connsiteY0"/>
              </a:cxn>
              <a:cxn ang="0">
                <a:pos x="connsiteX1" y="connsiteY1"/>
              </a:cxn>
            </a:cxnLst>
            <a:rect l="l" t="t" r="r" b="b"/>
            <a:pathLst>
              <a:path w="2339340">
                <a:moveTo>
                  <a:pt x="0" y="0"/>
                </a:moveTo>
                <a:lnTo>
                  <a:pt x="2339340" y="0"/>
                </a:lnTo>
              </a:path>
            </a:pathLst>
          </a:custGeom>
          <a:noFill/>
          <a:ln w="9525">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69" name="Freihandform 68"/>
          <p:cNvSpPr/>
          <p:nvPr/>
        </p:nvSpPr>
        <p:spPr bwMode="gray">
          <a:xfrm flipH="1">
            <a:off x="6273801" y="2684464"/>
            <a:ext cx="1908175" cy="46037"/>
          </a:xfrm>
          <a:custGeom>
            <a:avLst/>
            <a:gdLst>
              <a:gd name="connsiteX0" fmla="*/ 0 w 2339340"/>
              <a:gd name="connsiteY0" fmla="*/ 0 h 243840"/>
              <a:gd name="connsiteX1" fmla="*/ 2339340 w 2339340"/>
              <a:gd name="connsiteY1" fmla="*/ 0 h 243840"/>
              <a:gd name="connsiteX2" fmla="*/ 2339340 w 2339340"/>
              <a:gd name="connsiteY2" fmla="*/ 243840 h 243840"/>
              <a:gd name="connsiteX0" fmla="*/ 0 w 2339340"/>
              <a:gd name="connsiteY0" fmla="*/ 0 h 0"/>
              <a:gd name="connsiteX1" fmla="*/ 2339340 w 2339340"/>
              <a:gd name="connsiteY1" fmla="*/ 0 h 0"/>
            </a:gdLst>
            <a:ahLst/>
            <a:cxnLst>
              <a:cxn ang="0">
                <a:pos x="connsiteX0" y="connsiteY0"/>
              </a:cxn>
              <a:cxn ang="0">
                <a:pos x="connsiteX1" y="connsiteY1"/>
              </a:cxn>
            </a:cxnLst>
            <a:rect l="l" t="t" r="r" b="b"/>
            <a:pathLst>
              <a:path w="2339340">
                <a:moveTo>
                  <a:pt x="0" y="0"/>
                </a:moveTo>
                <a:lnTo>
                  <a:pt x="2339340" y="0"/>
                </a:lnTo>
              </a:path>
            </a:pathLst>
          </a:custGeom>
          <a:noFill/>
          <a:ln w="9525">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70" name="Freihandform 69"/>
          <p:cNvSpPr/>
          <p:nvPr/>
        </p:nvSpPr>
        <p:spPr bwMode="gray">
          <a:xfrm flipH="1">
            <a:off x="6273801" y="3903663"/>
            <a:ext cx="1908175" cy="44450"/>
          </a:xfrm>
          <a:custGeom>
            <a:avLst/>
            <a:gdLst>
              <a:gd name="connsiteX0" fmla="*/ 0 w 2339340"/>
              <a:gd name="connsiteY0" fmla="*/ 0 h 243840"/>
              <a:gd name="connsiteX1" fmla="*/ 2339340 w 2339340"/>
              <a:gd name="connsiteY1" fmla="*/ 0 h 243840"/>
              <a:gd name="connsiteX2" fmla="*/ 2339340 w 2339340"/>
              <a:gd name="connsiteY2" fmla="*/ 243840 h 243840"/>
              <a:gd name="connsiteX0" fmla="*/ 0 w 2339340"/>
              <a:gd name="connsiteY0" fmla="*/ 0 h 0"/>
              <a:gd name="connsiteX1" fmla="*/ 2339340 w 2339340"/>
              <a:gd name="connsiteY1" fmla="*/ 0 h 0"/>
            </a:gdLst>
            <a:ahLst/>
            <a:cxnLst>
              <a:cxn ang="0">
                <a:pos x="connsiteX0" y="connsiteY0"/>
              </a:cxn>
              <a:cxn ang="0">
                <a:pos x="connsiteX1" y="connsiteY1"/>
              </a:cxn>
            </a:cxnLst>
            <a:rect l="l" t="t" r="r" b="b"/>
            <a:pathLst>
              <a:path w="2339340">
                <a:moveTo>
                  <a:pt x="0" y="0"/>
                </a:moveTo>
                <a:lnTo>
                  <a:pt x="2339340" y="0"/>
                </a:lnTo>
              </a:path>
            </a:pathLst>
          </a:custGeom>
          <a:noFill/>
          <a:ln w="9525">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kt 53" hidden="1"/>
          <p:cNvGraphicFramePr>
            <a:graphicFrameLocks noChangeAspect="1"/>
          </p:cNvGraphicFramePr>
          <p:nvPr>
            <p:custDataLst>
              <p:tags r:id="rId2"/>
            </p:custDataLst>
          </p:nvPr>
        </p:nvGraphicFramePr>
        <p:xfrm>
          <a:off x="1144589" y="1589"/>
          <a:ext cx="1587" cy="1587"/>
        </p:xfrm>
        <a:graphic>
          <a:graphicData uri="http://schemas.openxmlformats.org/presentationml/2006/ole">
            <mc:AlternateContent xmlns:mc="http://schemas.openxmlformats.org/markup-compatibility/2006">
              <mc:Choice xmlns:v="urn:schemas-microsoft-com:vml" Requires="v">
                <p:oleObj spid="_x0000_s18451" name="think-cell Folie" r:id="rId5" imgW="360" imgH="360" progId="TCLayout.ActiveDocument.1">
                  <p:embed/>
                </p:oleObj>
              </mc:Choice>
              <mc:Fallback>
                <p:oleObj name="think-cell Folie" r:id="rId5" imgW="360" imgH="360" progId="TCLayout.ActiveDocument.1">
                  <p:embed/>
                  <p:pic>
                    <p:nvPicPr>
                      <p:cNvPr id="11266" name="Objekt 53"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4589" y="1589"/>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267" name="Titel 5"/>
          <p:cNvSpPr>
            <a:spLocks noGrp="1"/>
          </p:cNvSpPr>
          <p:nvPr>
            <p:ph type="title"/>
          </p:nvPr>
        </p:nvSpPr>
        <p:spPr/>
        <p:txBody>
          <a:bodyPr/>
          <a:lstStyle/>
          <a:p>
            <a:pPr eaLnBrk="1" hangingPunct="1"/>
            <a:r>
              <a:rPr lang="en-US" altLang="de-DE" dirty="0"/>
              <a:t>Dräger PARAT 7500</a:t>
            </a:r>
          </a:p>
        </p:txBody>
      </p:sp>
      <p:sp>
        <p:nvSpPr>
          <p:cNvPr id="9" name="Rectangle 6"/>
          <p:cNvSpPr>
            <a:spLocks noChangeArrowheads="1"/>
          </p:cNvSpPr>
          <p:nvPr/>
        </p:nvSpPr>
        <p:spPr bwMode="gray">
          <a:xfrm>
            <a:off x="2963861" y="1325564"/>
            <a:ext cx="5004344" cy="558799"/>
          </a:xfrm>
          <a:prstGeom prst="rect">
            <a:avLst/>
          </a:prstGeom>
          <a:solidFill>
            <a:schemeClr val="bg1"/>
          </a:solidFill>
          <a:ln w="57150" cap="flat" cmpd="sng" algn="ctr">
            <a:noFill/>
            <a:prstDash val="solid"/>
            <a:round/>
            <a:headEnd type="none" w="med" len="med"/>
            <a:tailEnd type="none" w="med" len="med"/>
          </a:ln>
          <a:effectLst>
            <a:outerShdw blurRad="50800" dist="25400" dir="14400000" algn="bl" rotWithShape="0">
              <a:schemeClr val="accent2">
                <a:alpha val="40000"/>
              </a:schemeClr>
            </a:outerShdw>
          </a:effectLst>
        </p:spPr>
        <p:txBody>
          <a:bodyPr lIns="90000" tIns="46800" rIns="90000" bIns="46800"/>
          <a:lstStyle/>
          <a:p>
            <a:pPr>
              <a:spcAft>
                <a:spcPts val="600"/>
              </a:spcAft>
              <a:defRPr/>
            </a:pPr>
            <a:r>
              <a:rPr lang="en-US" sz="1200" b="1" dirty="0"/>
              <a:t>FIRE &amp; INDUSTRIAL ESCAPE HOOD </a:t>
            </a:r>
            <a:br>
              <a:rPr lang="de-DE" sz="1200" b="1" dirty="0"/>
            </a:br>
            <a:r>
              <a:rPr lang="de-DE" sz="1200" b="1" dirty="0"/>
              <a:t>DRÄGER PARAT 7500 </a:t>
            </a:r>
          </a:p>
        </p:txBody>
      </p:sp>
      <p:sp>
        <p:nvSpPr>
          <p:cNvPr id="2" name="Rechteck 1"/>
          <p:cNvSpPr/>
          <p:nvPr/>
        </p:nvSpPr>
        <p:spPr bwMode="gray">
          <a:xfrm>
            <a:off x="1774825" y="3213101"/>
            <a:ext cx="1081088" cy="576263"/>
          </a:xfrm>
          <a:prstGeom prst="rect">
            <a:avLst/>
          </a:prstGeom>
          <a:solidFill>
            <a:schemeClr val="accent1"/>
          </a:solidFill>
          <a:ln w="57150" cap="flat" cmpd="sng" algn="ctr">
            <a:noFill/>
            <a:prstDash val="solid"/>
            <a:round/>
            <a:headEnd type="none" w="med" len="med"/>
            <a:tailEnd type="none" w="med" len="med"/>
          </a:ln>
          <a:effectLst>
            <a:outerShdw blurRad="50800" dist="25400" dir="14400000" algn="bl" rotWithShape="0">
              <a:schemeClr val="accent2">
                <a:alpha val="40000"/>
              </a:schemeClr>
            </a:outerShdw>
          </a:effectLst>
        </p:spPr>
        <p:txBody>
          <a:bodyPr lIns="90000" tIns="46800" rIns="90000" bIns="46800"/>
          <a:lstStyle/>
          <a:p>
            <a:pPr>
              <a:spcAft>
                <a:spcPts val="600"/>
              </a:spcAft>
              <a:defRPr/>
            </a:pPr>
            <a:r>
              <a:rPr lang="en-US" sz="1000" b="1" dirty="0">
                <a:solidFill>
                  <a:schemeClr val="bg1"/>
                </a:solidFill>
              </a:rPr>
              <a:t>Use</a:t>
            </a:r>
          </a:p>
        </p:txBody>
      </p:sp>
      <p:sp>
        <p:nvSpPr>
          <p:cNvPr id="16" name="Rechteck 15"/>
          <p:cNvSpPr/>
          <p:nvPr/>
        </p:nvSpPr>
        <p:spPr bwMode="gray">
          <a:xfrm>
            <a:off x="1774825" y="3825876"/>
            <a:ext cx="1081088" cy="252413"/>
          </a:xfrm>
          <a:prstGeom prst="rect">
            <a:avLst/>
          </a:prstGeom>
          <a:solidFill>
            <a:schemeClr val="accent1"/>
          </a:solidFill>
          <a:ln w="57150" cap="flat" cmpd="sng" algn="ctr">
            <a:noFill/>
            <a:prstDash val="solid"/>
            <a:round/>
            <a:headEnd type="none" w="med" len="med"/>
            <a:tailEnd type="none" w="med" len="med"/>
          </a:ln>
          <a:effectLst>
            <a:outerShdw blurRad="50800" dist="25400" dir="14400000" algn="bl" rotWithShape="0">
              <a:schemeClr val="accent2">
                <a:alpha val="40000"/>
              </a:schemeClr>
            </a:outerShdw>
          </a:effectLst>
        </p:spPr>
        <p:txBody>
          <a:bodyPr lIns="90000" tIns="46800" rIns="90000" bIns="46800"/>
          <a:lstStyle/>
          <a:p>
            <a:pPr>
              <a:spcAft>
                <a:spcPts val="600"/>
              </a:spcAft>
              <a:defRPr/>
            </a:pPr>
            <a:r>
              <a:rPr lang="de-DE" sz="1000" b="1" dirty="0">
                <a:solidFill>
                  <a:schemeClr val="bg1"/>
                </a:solidFill>
              </a:rPr>
              <a:t>Filter</a:t>
            </a:r>
            <a:endParaRPr lang="en-US" sz="1000" b="1" dirty="0">
              <a:solidFill>
                <a:schemeClr val="bg1"/>
              </a:solidFill>
            </a:endParaRPr>
          </a:p>
        </p:txBody>
      </p:sp>
      <p:sp>
        <p:nvSpPr>
          <p:cNvPr id="17" name="Rechteck 16"/>
          <p:cNvSpPr/>
          <p:nvPr/>
        </p:nvSpPr>
        <p:spPr bwMode="gray">
          <a:xfrm>
            <a:off x="1774825" y="4149726"/>
            <a:ext cx="1081088" cy="792163"/>
          </a:xfrm>
          <a:prstGeom prst="rect">
            <a:avLst/>
          </a:prstGeom>
          <a:solidFill>
            <a:schemeClr val="accent1"/>
          </a:solidFill>
          <a:ln w="57150" cap="flat" cmpd="sng" algn="ctr">
            <a:noFill/>
            <a:prstDash val="solid"/>
            <a:round/>
            <a:headEnd type="none" w="med" len="med"/>
            <a:tailEnd type="none" w="med" len="med"/>
          </a:ln>
          <a:effectLst>
            <a:outerShdw blurRad="50800" dist="25400" dir="14400000" algn="bl" rotWithShape="0">
              <a:schemeClr val="accent2">
                <a:alpha val="40000"/>
              </a:schemeClr>
            </a:outerShdw>
          </a:effectLst>
        </p:spPr>
        <p:txBody>
          <a:bodyPr lIns="90000" tIns="46800" rIns="90000" bIns="46800"/>
          <a:lstStyle/>
          <a:p>
            <a:pPr>
              <a:spcAft>
                <a:spcPts val="600"/>
              </a:spcAft>
              <a:defRPr/>
            </a:pPr>
            <a:r>
              <a:rPr lang="de-DE" sz="1000" b="1" dirty="0" err="1">
                <a:solidFill>
                  <a:schemeClr val="bg1"/>
                </a:solidFill>
              </a:rPr>
              <a:t>Approval</a:t>
            </a:r>
            <a:endParaRPr lang="en-US" sz="1000" b="1" dirty="0">
              <a:solidFill>
                <a:schemeClr val="bg1"/>
              </a:solidFill>
            </a:endParaRPr>
          </a:p>
        </p:txBody>
      </p:sp>
      <p:sp>
        <p:nvSpPr>
          <p:cNvPr id="18" name="Rechteck 17"/>
          <p:cNvSpPr/>
          <p:nvPr/>
        </p:nvSpPr>
        <p:spPr bwMode="gray">
          <a:xfrm>
            <a:off x="1774825" y="5013326"/>
            <a:ext cx="1081088" cy="396875"/>
          </a:xfrm>
          <a:prstGeom prst="rect">
            <a:avLst/>
          </a:prstGeom>
          <a:solidFill>
            <a:schemeClr val="accent1"/>
          </a:solidFill>
          <a:ln w="57150" cap="flat" cmpd="sng" algn="ctr">
            <a:noFill/>
            <a:prstDash val="solid"/>
            <a:round/>
            <a:headEnd type="none" w="med" len="med"/>
            <a:tailEnd type="none" w="med" len="med"/>
          </a:ln>
          <a:effectLst>
            <a:outerShdw blurRad="50800" dist="25400" dir="14400000" algn="bl" rotWithShape="0">
              <a:schemeClr val="accent2">
                <a:alpha val="40000"/>
              </a:schemeClr>
            </a:outerShdw>
          </a:effectLst>
        </p:spPr>
        <p:txBody>
          <a:bodyPr lIns="90000" tIns="46800" rIns="90000" bIns="46800"/>
          <a:lstStyle/>
          <a:p>
            <a:pPr>
              <a:spcAft>
                <a:spcPts val="600"/>
              </a:spcAft>
              <a:defRPr/>
            </a:pPr>
            <a:r>
              <a:rPr lang="en-US" sz="1000" b="1" dirty="0">
                <a:solidFill>
                  <a:schemeClr val="bg1"/>
                </a:solidFill>
              </a:rPr>
              <a:t>Packaging types</a:t>
            </a:r>
          </a:p>
        </p:txBody>
      </p:sp>
      <p:sp>
        <p:nvSpPr>
          <p:cNvPr id="19" name="Rechteck 18"/>
          <p:cNvSpPr/>
          <p:nvPr/>
        </p:nvSpPr>
        <p:spPr bwMode="gray">
          <a:xfrm>
            <a:off x="1774825" y="5481639"/>
            <a:ext cx="1081088" cy="395287"/>
          </a:xfrm>
          <a:prstGeom prst="rect">
            <a:avLst/>
          </a:prstGeom>
          <a:solidFill>
            <a:schemeClr val="accent1"/>
          </a:solidFill>
          <a:ln w="57150" cap="flat" cmpd="sng" algn="ctr">
            <a:noFill/>
            <a:prstDash val="solid"/>
            <a:round/>
            <a:headEnd type="none" w="med" len="med"/>
            <a:tailEnd type="none" w="med" len="med"/>
          </a:ln>
          <a:effectLst>
            <a:outerShdw blurRad="50800" dist="25400" dir="14400000" algn="bl" rotWithShape="0">
              <a:schemeClr val="accent2">
                <a:alpha val="40000"/>
              </a:schemeClr>
            </a:outerShdw>
          </a:effectLst>
        </p:spPr>
        <p:txBody>
          <a:bodyPr lIns="90000" tIns="46800" rIns="90000" bIns="46800"/>
          <a:lstStyle/>
          <a:p>
            <a:pPr>
              <a:spcAft>
                <a:spcPts val="600"/>
              </a:spcAft>
              <a:defRPr/>
            </a:pPr>
            <a:r>
              <a:rPr lang="en-US" sz="1000" b="1" dirty="0">
                <a:solidFill>
                  <a:schemeClr val="bg1"/>
                </a:solidFill>
              </a:rPr>
              <a:t>Carrying options</a:t>
            </a:r>
          </a:p>
        </p:txBody>
      </p:sp>
      <p:cxnSp>
        <p:nvCxnSpPr>
          <p:cNvPr id="37" name="Gerade Verbindung 36"/>
          <p:cNvCxnSpPr/>
          <p:nvPr/>
        </p:nvCxnSpPr>
        <p:spPr bwMode="gray">
          <a:xfrm>
            <a:off x="3035301" y="3871913"/>
            <a:ext cx="226695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Gerade Verbindung 37"/>
          <p:cNvCxnSpPr/>
          <p:nvPr/>
        </p:nvCxnSpPr>
        <p:spPr bwMode="gray">
          <a:xfrm>
            <a:off x="3035302" y="4159250"/>
            <a:ext cx="226853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p:nvCxnSpPr>
        <p:spPr bwMode="gray">
          <a:xfrm>
            <a:off x="3036888" y="5060950"/>
            <a:ext cx="226695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p:nvCxnSpPr>
        <p:spPr bwMode="gray">
          <a:xfrm>
            <a:off x="3036888" y="5527675"/>
            <a:ext cx="226853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6" name="Rechteck 45"/>
          <p:cNvSpPr/>
          <p:nvPr/>
        </p:nvSpPr>
        <p:spPr bwMode="gray">
          <a:xfrm>
            <a:off x="2963862" y="3295651"/>
            <a:ext cx="5004343" cy="576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46800"/>
          <a:lstStyle/>
          <a:p>
            <a:pPr>
              <a:spcAft>
                <a:spcPts val="600"/>
              </a:spcAft>
              <a:defRPr/>
            </a:pPr>
            <a:r>
              <a:rPr lang="de-DE" sz="1000" dirty="0">
                <a:solidFill>
                  <a:sysClr val="windowText" lastClr="000000"/>
                </a:solidFill>
              </a:rPr>
              <a:t>protection against </a:t>
            </a:r>
            <a:r>
              <a:rPr lang="de-DE" sz="1000" dirty="0">
                <a:solidFill>
                  <a:srgbClr val="000099"/>
                </a:solidFill>
              </a:rPr>
              <a:t>toxic industrial gasses, vapours, particles and fire-related gasses</a:t>
            </a:r>
          </a:p>
        </p:txBody>
      </p:sp>
      <p:sp>
        <p:nvSpPr>
          <p:cNvPr id="47" name="Rechteck 46"/>
          <p:cNvSpPr/>
          <p:nvPr/>
        </p:nvSpPr>
        <p:spPr bwMode="gray">
          <a:xfrm>
            <a:off x="2963863" y="3908426"/>
            <a:ext cx="2413000" cy="250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spcAft>
                <a:spcPts val="600"/>
              </a:spcAft>
              <a:defRPr/>
            </a:pPr>
            <a:r>
              <a:rPr lang="de-DE" sz="1000" dirty="0">
                <a:solidFill>
                  <a:sysClr val="windowText" lastClr="000000"/>
                </a:solidFill>
              </a:rPr>
              <a:t>ABEK CO P3 Filter</a:t>
            </a:r>
          </a:p>
        </p:txBody>
      </p:sp>
      <p:sp>
        <p:nvSpPr>
          <p:cNvPr id="48" name="Rechteck 47"/>
          <p:cNvSpPr/>
          <p:nvPr/>
        </p:nvSpPr>
        <p:spPr bwMode="gray">
          <a:xfrm>
            <a:off x="2963863" y="4160838"/>
            <a:ext cx="5004342" cy="86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46800"/>
          <a:lstStyle/>
          <a:p>
            <a:pPr>
              <a:spcAft>
                <a:spcPts val="600"/>
              </a:spcAft>
              <a:defRPr/>
            </a:pPr>
            <a:r>
              <a:rPr lang="de-DE" sz="1000" dirty="0">
                <a:solidFill>
                  <a:sysClr val="windowText" lastClr="000000"/>
                </a:solidFill>
              </a:rPr>
              <a:t>according to EN 403:2004 for fire escape hoods; </a:t>
            </a:r>
          </a:p>
          <a:p>
            <a:pPr>
              <a:spcAft>
                <a:spcPts val="600"/>
              </a:spcAft>
              <a:defRPr/>
            </a:pPr>
            <a:r>
              <a:rPr lang="de-DE" sz="1000" dirty="0">
                <a:solidFill>
                  <a:sysClr val="windowText" lastClr="000000"/>
                </a:solidFill>
              </a:rPr>
              <a:t>according to DIN 58647-7 for filtering escape devices; </a:t>
            </a:r>
          </a:p>
          <a:p>
            <a:pPr>
              <a:spcAft>
                <a:spcPts val="600"/>
              </a:spcAft>
              <a:defRPr/>
            </a:pPr>
            <a:r>
              <a:rPr lang="de-DE" sz="1000" dirty="0">
                <a:solidFill>
                  <a:sysClr val="windowText" lastClr="000000"/>
                </a:solidFill>
              </a:rPr>
              <a:t>filter additionally tested in accordance with EN 14387:2004 for gas filter (s) and combined filter (s)</a:t>
            </a:r>
          </a:p>
        </p:txBody>
      </p:sp>
      <p:sp>
        <p:nvSpPr>
          <p:cNvPr id="49" name="Rechteck 48"/>
          <p:cNvSpPr/>
          <p:nvPr/>
        </p:nvSpPr>
        <p:spPr bwMode="gray">
          <a:xfrm>
            <a:off x="2963862" y="5095876"/>
            <a:ext cx="5004341" cy="396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46800"/>
          <a:lstStyle/>
          <a:p>
            <a:pPr>
              <a:spcAft>
                <a:spcPts val="600"/>
              </a:spcAft>
              <a:defRPr/>
            </a:pPr>
            <a:r>
              <a:rPr lang="de-DE" sz="1000" dirty="0" err="1">
                <a:solidFill>
                  <a:sysClr val="windowText" lastClr="000000"/>
                </a:solidFill>
              </a:rPr>
              <a:t>available</a:t>
            </a:r>
            <a:r>
              <a:rPr lang="de-DE" sz="1000" dirty="0">
                <a:solidFill>
                  <a:sysClr val="windowText" lastClr="000000"/>
                </a:solidFill>
              </a:rPr>
              <a:t> in Hard Case </a:t>
            </a:r>
            <a:r>
              <a:rPr lang="de-DE" sz="1000" dirty="0" err="1">
                <a:solidFill>
                  <a:sysClr val="windowText" lastClr="000000"/>
                </a:solidFill>
              </a:rPr>
              <a:t>and</a:t>
            </a:r>
            <a:r>
              <a:rPr lang="de-DE" sz="1000" dirty="0">
                <a:solidFill>
                  <a:sysClr val="windowText" lastClr="000000"/>
                </a:solidFill>
              </a:rPr>
              <a:t>  Soft Pack</a:t>
            </a:r>
          </a:p>
        </p:txBody>
      </p:sp>
      <p:sp>
        <p:nvSpPr>
          <p:cNvPr id="50" name="Rechteck 49"/>
          <p:cNvSpPr/>
          <p:nvPr/>
        </p:nvSpPr>
        <p:spPr bwMode="gray">
          <a:xfrm>
            <a:off x="2963862" y="5564189"/>
            <a:ext cx="4932337" cy="3952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46800"/>
          <a:lstStyle/>
          <a:p>
            <a:pPr>
              <a:spcAft>
                <a:spcPts val="600"/>
              </a:spcAft>
              <a:defRPr/>
            </a:pPr>
            <a:r>
              <a:rPr lang="de-DE" sz="1000" dirty="0" err="1">
                <a:solidFill>
                  <a:schemeClr val="tx1"/>
                </a:solidFill>
              </a:rPr>
              <a:t>various</a:t>
            </a:r>
            <a:r>
              <a:rPr lang="de-DE" sz="1000" dirty="0">
                <a:solidFill>
                  <a:schemeClr val="tx1"/>
                </a:solidFill>
              </a:rPr>
              <a:t> </a:t>
            </a:r>
            <a:r>
              <a:rPr lang="de-DE" sz="1000" dirty="0" err="1">
                <a:solidFill>
                  <a:schemeClr val="tx1"/>
                </a:solidFill>
              </a:rPr>
              <a:t>carrying</a:t>
            </a:r>
            <a:r>
              <a:rPr lang="de-DE" sz="1000" dirty="0">
                <a:solidFill>
                  <a:schemeClr val="tx1"/>
                </a:solidFill>
              </a:rPr>
              <a:t> </a:t>
            </a:r>
            <a:r>
              <a:rPr lang="de-DE" sz="1000" dirty="0" err="1">
                <a:solidFill>
                  <a:schemeClr val="tx1"/>
                </a:solidFill>
              </a:rPr>
              <a:t>options</a:t>
            </a:r>
            <a:r>
              <a:rPr lang="de-DE" sz="1000" dirty="0">
                <a:solidFill>
                  <a:schemeClr val="tx1"/>
                </a:solidFill>
              </a:rPr>
              <a:t> </a:t>
            </a:r>
          </a:p>
        </p:txBody>
      </p:sp>
      <p:pic>
        <p:nvPicPr>
          <p:cNvPr id="11307" name="Picture 2" descr="K:\Dräger\05_Präsentationsgestaltung\2013\Bauer-Ohm, Alexandra\Fluchthauben\Bilder\Seite_5_1.jpg"/>
          <p:cNvPicPr>
            <a:picLocks noChangeAspect="1" noChangeArrowheads="1"/>
          </p:cNvPicPr>
          <p:nvPr/>
        </p:nvPicPr>
        <p:blipFill>
          <a:blip r:embed="rId7">
            <a:extLst>
              <a:ext uri="{28A0092B-C50C-407E-A947-70E740481C1C}">
                <a14:useLocalDpi xmlns:a14="http://schemas.microsoft.com/office/drawing/2010/main" val="0"/>
              </a:ext>
            </a:extLst>
          </a:blip>
          <a:srcRect l="18968" r="23305"/>
          <a:stretch>
            <a:fillRect/>
          </a:stretch>
        </p:blipFill>
        <p:spPr bwMode="gray">
          <a:xfrm>
            <a:off x="3179763" y="2041525"/>
            <a:ext cx="12065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10" name="Picture 1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gray">
          <a:xfrm>
            <a:off x="4656139" y="1955801"/>
            <a:ext cx="684213"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Objekt 8" hidden="1"/>
          <p:cNvGraphicFramePr>
            <a:graphicFrameLocks noChangeAspect="1"/>
          </p:cNvGraphicFramePr>
          <p:nvPr>
            <p:custDataLst>
              <p:tags r:id="rId2"/>
            </p:custDataLst>
          </p:nvPr>
        </p:nvGraphicFramePr>
        <p:xfrm>
          <a:off x="1144589" y="1589"/>
          <a:ext cx="1587" cy="1587"/>
        </p:xfrm>
        <a:graphic>
          <a:graphicData uri="http://schemas.openxmlformats.org/presentationml/2006/ole">
            <mc:AlternateContent xmlns:mc="http://schemas.openxmlformats.org/markup-compatibility/2006">
              <mc:Choice xmlns:v="urn:schemas-microsoft-com:vml" Requires="v">
                <p:oleObj spid="_x0000_s19475" name="think-cell Folie" r:id="rId5" imgW="360" imgH="360" progId="TCLayout.ActiveDocument.1">
                  <p:embed/>
                </p:oleObj>
              </mc:Choice>
              <mc:Fallback>
                <p:oleObj name="think-cell Folie" r:id="rId5" imgW="360" imgH="360" progId="TCLayout.ActiveDocument.1">
                  <p:embed/>
                  <p:pic>
                    <p:nvPicPr>
                      <p:cNvPr id="20482" name="Objekt 8"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4589" y="1589"/>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Rectangle 6"/>
          <p:cNvSpPr>
            <a:spLocks noChangeArrowheads="1"/>
          </p:cNvSpPr>
          <p:nvPr/>
        </p:nvSpPr>
        <p:spPr bwMode="gray">
          <a:xfrm>
            <a:off x="1774825" y="1484314"/>
            <a:ext cx="8642350" cy="4752975"/>
          </a:xfrm>
          <a:prstGeom prst="rect">
            <a:avLst/>
          </a:prstGeom>
          <a:solidFill>
            <a:schemeClr val="bg1"/>
          </a:solidFill>
          <a:ln w="57150" cap="flat" cmpd="sng" algn="ctr">
            <a:noFill/>
            <a:prstDash val="solid"/>
            <a:round/>
            <a:headEnd type="none" w="med" len="med"/>
            <a:tailEnd type="none" w="med" len="med"/>
          </a:ln>
          <a:effectLst>
            <a:outerShdw blurRad="50800" dist="25400" dir="14400000" algn="bl" rotWithShape="0">
              <a:schemeClr val="accent2">
                <a:alpha val="40000"/>
              </a:schemeClr>
            </a:outerShdw>
          </a:effectLst>
        </p:spPr>
        <p:txBody>
          <a:bodyPr lIns="105822" tIns="234000" rIns="105822" bIns="55027"/>
          <a:lstStyle/>
          <a:p>
            <a:pPr>
              <a:spcAft>
                <a:spcPts val="2400"/>
              </a:spcAft>
              <a:buClr>
                <a:srgbClr val="263F8F"/>
              </a:buClr>
              <a:defRPr/>
            </a:pPr>
            <a:endParaRPr lang="de-DE" dirty="0"/>
          </a:p>
        </p:txBody>
      </p:sp>
      <p:sp>
        <p:nvSpPr>
          <p:cNvPr id="8" name="Freihandform 7"/>
          <p:cNvSpPr/>
          <p:nvPr/>
        </p:nvSpPr>
        <p:spPr bwMode="gray">
          <a:xfrm>
            <a:off x="10615613" y="6176963"/>
            <a:ext cx="215900" cy="133350"/>
          </a:xfrm>
          <a:custGeom>
            <a:avLst/>
            <a:gdLst>
              <a:gd name="connsiteX0" fmla="*/ 140110 w 140110"/>
              <a:gd name="connsiteY0" fmla="*/ 7374 h 132736"/>
              <a:gd name="connsiteX1" fmla="*/ 0 w 140110"/>
              <a:gd name="connsiteY1" fmla="*/ 132736 h 132736"/>
              <a:gd name="connsiteX2" fmla="*/ 0 w 140110"/>
              <a:gd name="connsiteY2" fmla="*/ 0 h 132736"/>
              <a:gd name="connsiteX3" fmla="*/ 140110 w 140110"/>
              <a:gd name="connsiteY3" fmla="*/ 7374 h 132736"/>
              <a:gd name="connsiteX0" fmla="*/ 144873 w 144873"/>
              <a:gd name="connsiteY0" fmla="*/ 2612 h 132736"/>
              <a:gd name="connsiteX1" fmla="*/ 0 w 144873"/>
              <a:gd name="connsiteY1" fmla="*/ 132736 h 132736"/>
              <a:gd name="connsiteX2" fmla="*/ 0 w 144873"/>
              <a:gd name="connsiteY2" fmla="*/ 0 h 132736"/>
              <a:gd name="connsiteX3" fmla="*/ 144873 w 144873"/>
              <a:gd name="connsiteY3" fmla="*/ 2612 h 132736"/>
              <a:gd name="connsiteX0" fmla="*/ 144873 w 144873"/>
              <a:gd name="connsiteY0" fmla="*/ 230 h 132736"/>
              <a:gd name="connsiteX1" fmla="*/ 0 w 144873"/>
              <a:gd name="connsiteY1" fmla="*/ 132736 h 132736"/>
              <a:gd name="connsiteX2" fmla="*/ 0 w 144873"/>
              <a:gd name="connsiteY2" fmla="*/ 0 h 132736"/>
              <a:gd name="connsiteX3" fmla="*/ 144873 w 144873"/>
              <a:gd name="connsiteY3" fmla="*/ 230 h 132736"/>
              <a:gd name="connsiteX0" fmla="*/ 144873 w 144873"/>
              <a:gd name="connsiteY0" fmla="*/ 230 h 139880"/>
              <a:gd name="connsiteX1" fmla="*/ 0 w 144873"/>
              <a:gd name="connsiteY1" fmla="*/ 139880 h 139880"/>
              <a:gd name="connsiteX2" fmla="*/ 0 w 144873"/>
              <a:gd name="connsiteY2" fmla="*/ 0 h 139880"/>
              <a:gd name="connsiteX3" fmla="*/ 144873 w 144873"/>
              <a:gd name="connsiteY3" fmla="*/ 230 h 139880"/>
            </a:gdLst>
            <a:ahLst/>
            <a:cxnLst>
              <a:cxn ang="0">
                <a:pos x="connsiteX0" y="connsiteY0"/>
              </a:cxn>
              <a:cxn ang="0">
                <a:pos x="connsiteX1" y="connsiteY1"/>
              </a:cxn>
              <a:cxn ang="0">
                <a:pos x="connsiteX2" y="connsiteY2"/>
              </a:cxn>
              <a:cxn ang="0">
                <a:pos x="connsiteX3" y="connsiteY3"/>
              </a:cxn>
            </a:cxnLst>
            <a:rect l="l" t="t" r="r" b="b"/>
            <a:pathLst>
              <a:path w="144873" h="139880">
                <a:moveTo>
                  <a:pt x="144873" y="230"/>
                </a:moveTo>
                <a:lnTo>
                  <a:pt x="0" y="139880"/>
                </a:lnTo>
                <a:lnTo>
                  <a:pt x="0" y="0"/>
                </a:lnTo>
                <a:lnTo>
                  <a:pt x="144873" y="230"/>
                </a:lnTo>
                <a:close/>
              </a:path>
            </a:pathLst>
          </a:custGeom>
          <a:gradFill flip="none" rotWithShape="1">
            <a:gsLst>
              <a:gs pos="0">
                <a:schemeClr val="accent2"/>
              </a:gs>
              <a:gs pos="99583">
                <a:schemeClr val="bg1"/>
              </a:gs>
              <a:gs pos="56000">
                <a:schemeClr val="bg2"/>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 name="Rechteck 14"/>
          <p:cNvSpPr/>
          <p:nvPr/>
        </p:nvSpPr>
        <p:spPr bwMode="gray">
          <a:xfrm>
            <a:off x="1882775" y="5049839"/>
            <a:ext cx="1944688" cy="115093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57600" rIns="0" bIns="0"/>
          <a:lstStyle/>
          <a:p>
            <a:pPr>
              <a:defRPr/>
            </a:pPr>
            <a:r>
              <a:rPr lang="en-US" sz="1000" dirty="0">
                <a:solidFill>
                  <a:srgbClr val="000000"/>
                </a:solidFill>
              </a:rPr>
              <a:t>Remove the hood from the Soft Pack. Pull the hood against the Velcro holder, it will automatically open. The second filter sealing plug will automatically be detached when the hood is removed.</a:t>
            </a:r>
            <a:endParaRPr lang="de-DE" sz="1000" dirty="0">
              <a:solidFill>
                <a:srgbClr val="000000"/>
              </a:solidFill>
              <a:cs typeface="Arial" charset="0"/>
            </a:endParaRPr>
          </a:p>
        </p:txBody>
      </p:sp>
      <p:sp>
        <p:nvSpPr>
          <p:cNvPr id="16" name="Rechteck 15"/>
          <p:cNvSpPr/>
          <p:nvPr/>
        </p:nvSpPr>
        <p:spPr bwMode="gray">
          <a:xfrm>
            <a:off x="4043364" y="5049839"/>
            <a:ext cx="1944687" cy="115093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57600" rIns="0" bIns="0"/>
          <a:lstStyle/>
          <a:p>
            <a:pPr>
              <a:defRPr/>
            </a:pPr>
            <a:r>
              <a:rPr lang="en-US" sz="1000" dirty="0">
                <a:solidFill>
                  <a:srgbClr val="000000"/>
                </a:solidFill>
              </a:rPr>
              <a:t>Widen the neck seal and pull the hood over your head. The inner head harness automatically adjusts to your head. Ensure that nose and chin sit comfortably in the half mask and that all hair is </a:t>
            </a:r>
            <a:r>
              <a:rPr lang="de-DE" sz="1000" dirty="0" err="1">
                <a:solidFill>
                  <a:srgbClr val="000000"/>
                </a:solidFill>
              </a:rPr>
              <a:t>tucked</a:t>
            </a:r>
            <a:r>
              <a:rPr lang="de-DE" sz="1000" dirty="0">
                <a:solidFill>
                  <a:srgbClr val="000000"/>
                </a:solidFill>
              </a:rPr>
              <a:t> </a:t>
            </a:r>
            <a:r>
              <a:rPr lang="de-DE" sz="1000" dirty="0" err="1">
                <a:solidFill>
                  <a:srgbClr val="000000"/>
                </a:solidFill>
              </a:rPr>
              <a:t>into</a:t>
            </a:r>
            <a:r>
              <a:rPr lang="de-DE" sz="1000" dirty="0">
                <a:solidFill>
                  <a:srgbClr val="000000"/>
                </a:solidFill>
              </a:rPr>
              <a:t> </a:t>
            </a:r>
            <a:r>
              <a:rPr lang="de-DE" sz="1000" dirty="0" err="1">
                <a:solidFill>
                  <a:srgbClr val="000000"/>
                </a:solidFill>
              </a:rPr>
              <a:t>the</a:t>
            </a:r>
            <a:r>
              <a:rPr lang="de-DE" sz="1000" dirty="0">
                <a:solidFill>
                  <a:srgbClr val="000000"/>
                </a:solidFill>
              </a:rPr>
              <a:t> </a:t>
            </a:r>
            <a:r>
              <a:rPr lang="de-DE" sz="1000" dirty="0" err="1">
                <a:solidFill>
                  <a:srgbClr val="000000"/>
                </a:solidFill>
              </a:rPr>
              <a:t>hood</a:t>
            </a:r>
            <a:r>
              <a:rPr lang="de-DE" sz="1000" dirty="0">
                <a:solidFill>
                  <a:srgbClr val="000000"/>
                </a:solidFill>
              </a:rPr>
              <a:t>.</a:t>
            </a:r>
            <a:endParaRPr lang="de-DE" sz="1000" dirty="0">
              <a:solidFill>
                <a:srgbClr val="000000"/>
              </a:solidFill>
              <a:cs typeface="Arial" charset="0"/>
            </a:endParaRPr>
          </a:p>
          <a:p>
            <a:pPr>
              <a:defRPr/>
            </a:pPr>
            <a:r>
              <a:rPr lang="de-DE" sz="970" dirty="0">
                <a:solidFill>
                  <a:schemeClr val="tx1"/>
                </a:solidFill>
              </a:rPr>
              <a:t> </a:t>
            </a:r>
          </a:p>
        </p:txBody>
      </p:sp>
      <p:sp>
        <p:nvSpPr>
          <p:cNvPr id="17" name="Rechteck 16"/>
          <p:cNvSpPr/>
          <p:nvPr/>
        </p:nvSpPr>
        <p:spPr bwMode="gray">
          <a:xfrm>
            <a:off x="6203950" y="5049839"/>
            <a:ext cx="1944688" cy="115093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57600" rIns="0" bIns="0"/>
          <a:lstStyle/>
          <a:p>
            <a:pPr>
              <a:defRPr/>
            </a:pPr>
            <a:r>
              <a:rPr lang="en-US" sz="1000" dirty="0">
                <a:solidFill>
                  <a:srgbClr val="000000"/>
                </a:solidFill>
              </a:rPr>
              <a:t>Check the fit of the half mask by closing the front filtering opening with the palm of your hand. If negative pressure is not generated readjust the half</a:t>
            </a:r>
          </a:p>
          <a:p>
            <a:pPr>
              <a:defRPr/>
            </a:pPr>
            <a:r>
              <a:rPr lang="en-US" sz="1000" dirty="0">
                <a:solidFill>
                  <a:srgbClr val="000000"/>
                </a:solidFill>
              </a:rPr>
              <a:t>mask to ensure a close fit over nose and mouth.</a:t>
            </a:r>
            <a:endParaRPr lang="de-DE" sz="1000" dirty="0">
              <a:solidFill>
                <a:srgbClr val="000000"/>
              </a:solidFill>
              <a:cs typeface="Arial" charset="0"/>
            </a:endParaRPr>
          </a:p>
          <a:p>
            <a:pPr>
              <a:defRPr/>
            </a:pPr>
            <a:r>
              <a:rPr lang="de-DE" sz="970" dirty="0">
                <a:solidFill>
                  <a:schemeClr val="tx1"/>
                </a:solidFill>
              </a:rPr>
              <a:t>.</a:t>
            </a:r>
          </a:p>
        </p:txBody>
      </p:sp>
      <p:sp>
        <p:nvSpPr>
          <p:cNvPr id="20488" name="Titel 1"/>
          <p:cNvSpPr>
            <a:spLocks noGrp="1"/>
          </p:cNvSpPr>
          <p:nvPr>
            <p:ph type="title"/>
          </p:nvPr>
        </p:nvSpPr>
        <p:spPr/>
        <p:txBody>
          <a:bodyPr/>
          <a:lstStyle/>
          <a:p>
            <a:pPr eaLnBrk="1" hangingPunct="1"/>
            <a:r>
              <a:rPr lang="en-US" altLang="de-DE" dirty="0"/>
              <a:t>Donning Soft Pack</a:t>
            </a:r>
          </a:p>
        </p:txBody>
      </p:sp>
      <p:sp>
        <p:nvSpPr>
          <p:cNvPr id="52" name="Rechteck 51"/>
          <p:cNvSpPr/>
          <p:nvPr/>
        </p:nvSpPr>
        <p:spPr bwMode="gray">
          <a:xfrm>
            <a:off x="4043364" y="2852739"/>
            <a:ext cx="1944687" cy="82867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57600" rIns="0" bIns="0"/>
          <a:lstStyle/>
          <a:p>
            <a:pPr>
              <a:defRPr/>
            </a:pPr>
            <a:r>
              <a:rPr lang="en-US" sz="1000" dirty="0">
                <a:solidFill>
                  <a:srgbClr val="000000"/>
                </a:solidFill>
              </a:rPr>
              <a:t>Break the security seal</a:t>
            </a:r>
            <a:r>
              <a:rPr lang="en-US" sz="970" dirty="0">
                <a:solidFill>
                  <a:schemeClr val="tx1"/>
                </a:solidFill>
              </a:rPr>
              <a:t>.</a:t>
            </a:r>
          </a:p>
        </p:txBody>
      </p:sp>
      <p:sp>
        <p:nvSpPr>
          <p:cNvPr id="53" name="Rechteck 52"/>
          <p:cNvSpPr/>
          <p:nvPr/>
        </p:nvSpPr>
        <p:spPr bwMode="gray">
          <a:xfrm>
            <a:off x="6203950" y="2852739"/>
            <a:ext cx="1944688" cy="82867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57600" rIns="0" bIns="0"/>
          <a:lstStyle/>
          <a:p>
            <a:pPr>
              <a:defRPr/>
            </a:pPr>
            <a:r>
              <a:rPr lang="en-US" sz="1000" dirty="0">
                <a:solidFill>
                  <a:srgbClr val="000000"/>
                </a:solidFill>
              </a:rPr>
              <a:t>Pull the yellow flap downwards</a:t>
            </a:r>
            <a:r>
              <a:rPr lang="de-DE" sz="1000" dirty="0">
                <a:solidFill>
                  <a:srgbClr val="000000"/>
                </a:solidFill>
                <a:cs typeface="Arial" charset="0"/>
              </a:rPr>
              <a:t>. </a:t>
            </a:r>
          </a:p>
          <a:p>
            <a:pPr>
              <a:defRPr/>
            </a:pPr>
            <a:endParaRPr lang="de-DE" sz="970" dirty="0">
              <a:solidFill>
                <a:schemeClr val="tx1"/>
              </a:solidFill>
            </a:endParaRPr>
          </a:p>
        </p:txBody>
      </p:sp>
      <p:sp>
        <p:nvSpPr>
          <p:cNvPr id="57" name="Rechteck 56"/>
          <p:cNvSpPr/>
          <p:nvPr/>
        </p:nvSpPr>
        <p:spPr bwMode="gray">
          <a:xfrm>
            <a:off x="8364539" y="2852739"/>
            <a:ext cx="1944687" cy="82867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57600" rIns="0" bIns="0"/>
          <a:lstStyle/>
          <a:p>
            <a:pPr>
              <a:defRPr/>
            </a:pPr>
            <a:r>
              <a:rPr lang="en-US" sz="1000" dirty="0">
                <a:solidFill>
                  <a:srgbClr val="000000"/>
                </a:solidFill>
              </a:rPr>
              <a:t>Open the soft pack completely. The front filter sealing plug should be automatically removed.</a:t>
            </a:r>
            <a:endParaRPr lang="de-DE" sz="1000" dirty="0">
              <a:solidFill>
                <a:srgbClr val="000000"/>
              </a:solidFill>
              <a:cs typeface="Arial" charset="0"/>
            </a:endParaRPr>
          </a:p>
          <a:p>
            <a:pPr>
              <a:defRPr/>
            </a:pPr>
            <a:r>
              <a:rPr lang="de-DE" sz="970" dirty="0">
                <a:solidFill>
                  <a:schemeClr val="tx1"/>
                </a:solidFill>
              </a:rPr>
              <a:t>.</a:t>
            </a:r>
          </a:p>
        </p:txBody>
      </p:sp>
      <p:sp>
        <p:nvSpPr>
          <p:cNvPr id="63" name="Gleichschenkliges Dreieck 62"/>
          <p:cNvSpPr/>
          <p:nvPr/>
        </p:nvSpPr>
        <p:spPr bwMode="gray">
          <a:xfrm rot="5400000">
            <a:off x="5988051" y="2185988"/>
            <a:ext cx="215900" cy="73025"/>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4" name="Gleichschenkliges Dreieck 63"/>
          <p:cNvSpPr/>
          <p:nvPr/>
        </p:nvSpPr>
        <p:spPr bwMode="gray">
          <a:xfrm rot="5400000">
            <a:off x="8147844" y="2186781"/>
            <a:ext cx="215900" cy="71438"/>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5" name="Gleichschenkliges Dreieck 64"/>
          <p:cNvSpPr/>
          <p:nvPr/>
        </p:nvSpPr>
        <p:spPr bwMode="gray">
          <a:xfrm rot="5400000">
            <a:off x="3828257" y="4388645"/>
            <a:ext cx="215900" cy="71437"/>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6" name="Gleichschenkliges Dreieck 65"/>
          <p:cNvSpPr/>
          <p:nvPr/>
        </p:nvSpPr>
        <p:spPr bwMode="gray">
          <a:xfrm rot="5400000">
            <a:off x="5988051" y="4387851"/>
            <a:ext cx="215900" cy="73025"/>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5" name="Rechteck 74"/>
          <p:cNvSpPr/>
          <p:nvPr/>
        </p:nvSpPr>
        <p:spPr bwMode="gray">
          <a:xfrm>
            <a:off x="1882775" y="1592264"/>
            <a:ext cx="1944688" cy="126047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20499" name="Grafik 8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gray">
          <a:xfrm>
            <a:off x="4044951" y="1592264"/>
            <a:ext cx="1939925" cy="126047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20500" name="Grafik 9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gray">
          <a:xfrm>
            <a:off x="6205539" y="1592264"/>
            <a:ext cx="1939925" cy="126047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20501" name="Grafik 93"/>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gray">
          <a:xfrm>
            <a:off x="8366126" y="1592264"/>
            <a:ext cx="1939925" cy="126047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20502" name="Grafik 94"/>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gray">
          <a:xfrm>
            <a:off x="1887538" y="3789364"/>
            <a:ext cx="1941512" cy="126047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20503" name="Grafik 95"/>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gray">
          <a:xfrm>
            <a:off x="4048126" y="3789364"/>
            <a:ext cx="1941513" cy="126047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20504" name="Grafik 96"/>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gray">
          <a:xfrm>
            <a:off x="6205538" y="3789364"/>
            <a:ext cx="1941512" cy="126047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34" name="Rechteck 33"/>
          <p:cNvSpPr/>
          <p:nvPr/>
        </p:nvSpPr>
        <p:spPr bwMode="gray">
          <a:xfrm>
            <a:off x="8364539" y="5049839"/>
            <a:ext cx="1944687" cy="115093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57600" rIns="0" bIns="0"/>
          <a:lstStyle/>
          <a:p>
            <a:pPr>
              <a:defRPr/>
            </a:pPr>
            <a:r>
              <a:rPr lang="de-DE" sz="1000" dirty="0" err="1">
                <a:solidFill>
                  <a:srgbClr val="000000"/>
                </a:solidFill>
              </a:rPr>
              <a:t>Ready</a:t>
            </a:r>
            <a:r>
              <a:rPr lang="de-DE" sz="1000" dirty="0">
                <a:solidFill>
                  <a:srgbClr val="000000"/>
                </a:solidFill>
              </a:rPr>
              <a:t> </a:t>
            </a:r>
            <a:r>
              <a:rPr lang="de-DE" sz="1000" dirty="0" err="1">
                <a:solidFill>
                  <a:srgbClr val="000000"/>
                </a:solidFill>
              </a:rPr>
              <a:t>for</a:t>
            </a:r>
            <a:r>
              <a:rPr lang="de-DE" sz="1000" dirty="0">
                <a:solidFill>
                  <a:srgbClr val="000000"/>
                </a:solidFill>
              </a:rPr>
              <a:t> </a:t>
            </a:r>
            <a:r>
              <a:rPr lang="de-DE" sz="1000" dirty="0" err="1">
                <a:solidFill>
                  <a:srgbClr val="000000"/>
                </a:solidFill>
              </a:rPr>
              <a:t>use</a:t>
            </a:r>
            <a:r>
              <a:rPr lang="de-DE" sz="970" dirty="0">
                <a:solidFill>
                  <a:schemeClr val="tx1"/>
                </a:solidFill>
              </a:rPr>
              <a:t>.</a:t>
            </a:r>
          </a:p>
        </p:txBody>
      </p:sp>
      <p:sp>
        <p:nvSpPr>
          <p:cNvPr id="35" name="Gleichschenkliges Dreieck 34"/>
          <p:cNvSpPr/>
          <p:nvPr/>
        </p:nvSpPr>
        <p:spPr bwMode="gray">
          <a:xfrm rot="5400000">
            <a:off x="8147844" y="4388644"/>
            <a:ext cx="215900" cy="71438"/>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20507" name="Grafik 35"/>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gray">
          <a:xfrm>
            <a:off x="8367713" y="3789364"/>
            <a:ext cx="1941512" cy="126047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20508" name="Picture 32" descr="P:\SBF-OSE\011_PARAT_NG\07_Fotos\2_Produkt_Donningfotos\NEU-Mai2013\Sachfotos\1000pixel\D-92771-2013_1000.jpg"/>
          <p:cNvPicPr>
            <a:picLocks noChangeAspect="1" noChangeArrowheads="1"/>
          </p:cNvPicPr>
          <p:nvPr/>
        </p:nvPicPr>
        <p:blipFill>
          <a:blip r:embed="rId14">
            <a:extLst>
              <a:ext uri="{28A0092B-C50C-407E-A947-70E740481C1C}">
                <a14:useLocalDpi xmlns:a14="http://schemas.microsoft.com/office/drawing/2010/main" val="0"/>
              </a:ext>
            </a:extLst>
          </a:blip>
          <a:srcRect l="11227" t="16019" r="8122" b="13933"/>
          <a:stretch>
            <a:fillRect/>
          </a:stretch>
        </p:blipFill>
        <p:spPr bwMode="gray">
          <a:xfrm>
            <a:off x="2279651" y="1952625"/>
            <a:ext cx="1223963"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Grafik 32"/>
          <p:cNvPicPr>
            <a:picLocks noChangeAspect="1"/>
          </p:cNvPicPr>
          <p:nvPr/>
        </p:nvPicPr>
        <p:blipFill>
          <a:blip r:embed="rId15"/>
          <a:stretch>
            <a:fillRect/>
          </a:stretch>
        </p:blipFill>
        <p:spPr bwMode="gray">
          <a:xfrm rot="380013">
            <a:off x="9659938" y="5218113"/>
            <a:ext cx="1065212" cy="1504950"/>
          </a:xfrm>
          <a:prstGeom prst="rect">
            <a:avLst/>
          </a:prstGeom>
          <a:effectLst>
            <a:outerShdw blurRad="63500" sx="102000" sy="102000" algn="ctr" rotWithShape="0">
              <a:prstClr val="black">
                <a:alpha val="40000"/>
              </a:prstClr>
            </a:outerShdw>
          </a:effectLst>
        </p:spPr>
      </p:pic>
      <p:sp>
        <p:nvSpPr>
          <p:cNvPr id="37" name="Rechteck 36"/>
          <p:cNvSpPr/>
          <p:nvPr/>
        </p:nvSpPr>
        <p:spPr bwMode="gray">
          <a:xfrm>
            <a:off x="1882775" y="1592264"/>
            <a:ext cx="1944688" cy="126047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57600" rIns="0" bIns="0"/>
          <a:lstStyle/>
          <a:p>
            <a:pPr algn="ctr">
              <a:defRPr/>
            </a:pPr>
            <a:r>
              <a:rPr lang="de-DE" sz="970" b="1" dirty="0">
                <a:solidFill>
                  <a:schemeClr val="accent1"/>
                </a:solidFill>
              </a:rPr>
              <a:t>Dräger PARAT</a:t>
            </a:r>
            <a:r>
              <a:rPr lang="de-DE" sz="970" b="1" baseline="30000" dirty="0">
                <a:solidFill>
                  <a:schemeClr val="accent1"/>
                </a:solidFill>
              </a:rPr>
              <a:t>®</a:t>
            </a:r>
            <a:r>
              <a:rPr lang="de-DE" sz="970" b="1" dirty="0">
                <a:solidFill>
                  <a:schemeClr val="accent1"/>
                </a:solidFill>
              </a:rPr>
              <a:t> Soft Pack</a:t>
            </a:r>
          </a:p>
        </p:txBody>
      </p:sp>
      <p:grpSp>
        <p:nvGrpSpPr>
          <p:cNvPr id="20511" name="Gruppieren 37"/>
          <p:cNvGrpSpPr>
            <a:grpSpLocks/>
          </p:cNvGrpSpPr>
          <p:nvPr/>
        </p:nvGrpSpPr>
        <p:grpSpPr bwMode="auto">
          <a:xfrm>
            <a:off x="8145463" y="5300663"/>
            <a:ext cx="2686050" cy="1009650"/>
            <a:chOff x="6930043" y="5230946"/>
            <a:chExt cx="2757856" cy="654438"/>
          </a:xfrm>
        </p:grpSpPr>
        <p:sp>
          <p:nvSpPr>
            <p:cNvPr id="39" name="Textfeld 38"/>
            <p:cNvSpPr txBox="1"/>
            <p:nvPr/>
          </p:nvSpPr>
          <p:spPr bwMode="gray">
            <a:xfrm>
              <a:off x="8436106" y="5231975"/>
              <a:ext cx="1251793" cy="636945"/>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anchor="ctr"/>
            <a:lstStyle/>
            <a:p>
              <a:pPr algn="r">
                <a:defRPr/>
              </a:pPr>
              <a:r>
                <a:rPr lang="de-DE" sz="1100" b="1" dirty="0" err="1">
                  <a:solidFill>
                    <a:schemeClr val="bg1"/>
                  </a:solidFill>
                </a:rPr>
                <a:t>Donning</a:t>
              </a:r>
              <a:r>
                <a:rPr lang="de-DE" sz="1100" b="1" dirty="0">
                  <a:solidFill>
                    <a:schemeClr val="bg1"/>
                  </a:solidFill>
                </a:rPr>
                <a:t> </a:t>
              </a:r>
              <a:r>
                <a:rPr lang="de-DE" sz="1100" b="1" dirty="0" err="1">
                  <a:solidFill>
                    <a:schemeClr val="bg1"/>
                  </a:solidFill>
                </a:rPr>
                <a:t>poster</a:t>
              </a:r>
              <a:br>
                <a:rPr lang="de-DE" sz="1100" b="1" dirty="0">
                  <a:solidFill>
                    <a:schemeClr val="bg1"/>
                  </a:solidFill>
                </a:rPr>
              </a:br>
              <a:r>
                <a:rPr lang="de-DE" sz="1100" b="1" dirty="0">
                  <a:solidFill>
                    <a:schemeClr val="bg1"/>
                  </a:solidFill>
                </a:rPr>
                <a:t> </a:t>
              </a:r>
              <a:r>
                <a:rPr lang="de-DE" sz="1100" b="1" dirty="0" err="1">
                  <a:solidFill>
                    <a:schemeClr val="bg1"/>
                  </a:solidFill>
                </a:rPr>
                <a:t>order</a:t>
              </a:r>
              <a:r>
                <a:rPr lang="de-DE" sz="1100" b="1" dirty="0">
                  <a:solidFill>
                    <a:schemeClr val="bg1"/>
                  </a:solidFill>
                </a:rPr>
                <a:t> </a:t>
              </a:r>
              <a:r>
                <a:rPr lang="de-DE" sz="1100" b="1" dirty="0" err="1">
                  <a:solidFill>
                    <a:schemeClr val="bg1"/>
                  </a:solidFill>
                </a:rPr>
                <a:t>code</a:t>
              </a:r>
              <a:r>
                <a:rPr lang="de-DE" sz="1100" b="1" dirty="0">
                  <a:solidFill>
                    <a:schemeClr val="bg1"/>
                  </a:solidFill>
                </a:rPr>
                <a:t>: 9094201</a:t>
              </a:r>
            </a:p>
          </p:txBody>
        </p:sp>
        <p:grpSp>
          <p:nvGrpSpPr>
            <p:cNvPr id="20514" name="Gruppieren 39"/>
            <p:cNvGrpSpPr>
              <a:grpSpLocks/>
            </p:cNvGrpSpPr>
            <p:nvPr/>
          </p:nvGrpSpPr>
          <p:grpSpPr bwMode="auto">
            <a:xfrm>
              <a:off x="6930043" y="5230946"/>
              <a:ext cx="1511866" cy="654438"/>
              <a:chOff x="6930043" y="5230946"/>
              <a:chExt cx="1511866" cy="654438"/>
            </a:xfrm>
          </p:grpSpPr>
          <p:sp>
            <p:nvSpPr>
              <p:cNvPr id="41" name="Textfeld 40"/>
              <p:cNvSpPr txBox="1"/>
              <p:nvPr/>
            </p:nvSpPr>
            <p:spPr bwMode="gray">
              <a:xfrm>
                <a:off x="7006650" y="5247410"/>
                <a:ext cx="1435976" cy="637974"/>
              </a:xfrm>
              <a:prstGeom prst="rec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0" scaled="1"/>
                <a:tileRect/>
              </a:gradFill>
              <a:ln>
                <a:noFill/>
              </a:ln>
            </p:spPr>
            <p:style>
              <a:lnRef idx="3">
                <a:schemeClr val="lt1"/>
              </a:lnRef>
              <a:fillRef idx="1">
                <a:schemeClr val="accent1"/>
              </a:fillRef>
              <a:effectRef idx="1">
                <a:schemeClr val="accent1"/>
              </a:effectRef>
              <a:fontRef idx="minor">
                <a:schemeClr val="lt1"/>
              </a:fontRef>
            </p:style>
            <p:txBody>
              <a:bodyPr anchor="ctr"/>
              <a:lstStyle/>
              <a:p>
                <a:pPr algn="ctr">
                  <a:defRPr/>
                </a:pPr>
                <a:endParaRPr lang="de-DE" sz="1200" b="1" dirty="0">
                  <a:solidFill>
                    <a:schemeClr val="bg1"/>
                  </a:solidFill>
                </a:endParaRPr>
              </a:p>
            </p:txBody>
          </p:sp>
          <p:sp>
            <p:nvSpPr>
              <p:cNvPr id="42" name="Textfeld 41"/>
              <p:cNvSpPr txBox="1"/>
              <p:nvPr/>
            </p:nvSpPr>
            <p:spPr bwMode="gray">
              <a:xfrm>
                <a:off x="6930043" y="5230946"/>
                <a:ext cx="899726" cy="208885"/>
              </a:xfrm>
              <a:prstGeom prst="rect">
                <a:avLst/>
              </a:prstGeom>
              <a:noFill/>
              <a:ln>
                <a:noFill/>
              </a:ln>
            </p:spPr>
            <p:style>
              <a:lnRef idx="2">
                <a:schemeClr val="accent4"/>
              </a:lnRef>
              <a:fillRef idx="1">
                <a:schemeClr val="lt1"/>
              </a:fillRef>
              <a:effectRef idx="0">
                <a:schemeClr val="accent4"/>
              </a:effectRef>
              <a:fontRef idx="minor">
                <a:schemeClr val="dk1"/>
              </a:fontRef>
            </p:style>
            <p:txBody>
              <a:bodyPr lIns="0" rIns="0" anchor="ctr"/>
              <a:lstStyle/>
              <a:p>
                <a:pPr algn="r">
                  <a:defRPr/>
                </a:pPr>
                <a:r>
                  <a:rPr lang="de-DE" sz="1100" b="1" dirty="0">
                    <a:solidFill>
                      <a:schemeClr val="tx1"/>
                    </a:solidFill>
                  </a:rPr>
                  <a:t>Video on </a:t>
                </a:r>
              </a:p>
            </p:txBody>
          </p:sp>
          <p:pic>
            <p:nvPicPr>
              <p:cNvPr id="20517" name="Picture 34" descr="K:\Dräger\05_Präsentationsgestaltung\2013\Bauer-Ohm, Alexandra\Präsentationsreihe März\Icons\youtube2.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gray">
              <a:xfrm>
                <a:off x="8019602" y="5266427"/>
                <a:ext cx="346343" cy="283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0512" name="Textfeld 1"/>
          <p:cNvSpPr txBox="1">
            <a:spLocks noChangeArrowheads="1"/>
          </p:cNvSpPr>
          <p:nvPr/>
        </p:nvSpPr>
        <p:spPr bwMode="auto">
          <a:xfrm>
            <a:off x="8148639" y="5851525"/>
            <a:ext cx="14700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spcAft>
                <a:spcPts val="400"/>
              </a:spcAft>
              <a:buClr>
                <a:schemeClr val="bg2"/>
              </a:buClr>
              <a:buFont typeface="Arial" charset="0"/>
              <a:defRPr>
                <a:solidFill>
                  <a:schemeClr val="tx1"/>
                </a:solidFill>
                <a:latin typeface="Arial" charset="0"/>
              </a:defRPr>
            </a:lvl1pPr>
            <a:lvl2pPr marL="742950" indent="-285750" eaLnBrk="0" hangingPunct="0">
              <a:spcBef>
                <a:spcPts val="400"/>
              </a:spcBef>
              <a:spcAft>
                <a:spcPts val="400"/>
              </a:spcAft>
              <a:buFont typeface="Wingdings" pitchFamily="2" charset="2"/>
              <a:buChar char="§"/>
              <a:defRPr>
                <a:solidFill>
                  <a:schemeClr val="tx1"/>
                </a:solidFill>
                <a:latin typeface="Arial" charset="0"/>
              </a:defRPr>
            </a:lvl2pPr>
            <a:lvl3pPr marL="1143000" indent="-228600" eaLnBrk="0" hangingPunct="0">
              <a:spcBef>
                <a:spcPts val="400"/>
              </a:spcBef>
              <a:spcAft>
                <a:spcPts val="400"/>
              </a:spcAft>
              <a:buFont typeface="Arial" charset="0"/>
              <a:buChar char="–"/>
              <a:defRPr>
                <a:solidFill>
                  <a:schemeClr val="tx1"/>
                </a:solidFill>
                <a:latin typeface="Arial" charset="0"/>
              </a:defRPr>
            </a:lvl3pPr>
            <a:lvl4pPr marL="1600200" indent="-228600" eaLnBrk="0" hangingPunct="0">
              <a:spcBef>
                <a:spcPts val="400"/>
              </a:spcBef>
              <a:spcAft>
                <a:spcPts val="400"/>
              </a:spcAft>
              <a:buFont typeface="Wingdings" pitchFamily="2" charset="2"/>
              <a:buChar char="§"/>
              <a:defRPr>
                <a:solidFill>
                  <a:schemeClr val="tx1"/>
                </a:solidFill>
                <a:latin typeface="Arial" charset="0"/>
              </a:defRPr>
            </a:lvl4pPr>
            <a:lvl5pPr marL="2057400" indent="-228600" eaLnBrk="0" hangingPunct="0">
              <a:spcBef>
                <a:spcPts val="400"/>
              </a:spcBef>
              <a:spcAft>
                <a:spcPts val="400"/>
              </a:spcAft>
              <a:buFont typeface="Arial" charset="0"/>
              <a:buChar char="–"/>
              <a:defRPr>
                <a:solidFill>
                  <a:schemeClr val="tx1"/>
                </a:solidFill>
                <a:latin typeface="Arial" charset="0"/>
              </a:defRPr>
            </a:lvl5pPr>
            <a:lvl6pPr marL="2514600" indent="-228600" eaLnBrk="0" fontAlgn="base" hangingPunct="0">
              <a:spcBef>
                <a:spcPts val="400"/>
              </a:spcBef>
              <a:spcAft>
                <a:spcPts val="400"/>
              </a:spcAft>
              <a:buFont typeface="Arial" charset="0"/>
              <a:buChar char="–"/>
              <a:defRPr>
                <a:solidFill>
                  <a:schemeClr val="tx1"/>
                </a:solidFill>
                <a:latin typeface="Arial" charset="0"/>
              </a:defRPr>
            </a:lvl6pPr>
            <a:lvl7pPr marL="2971800" indent="-228600" eaLnBrk="0" fontAlgn="base" hangingPunct="0">
              <a:spcBef>
                <a:spcPts val="400"/>
              </a:spcBef>
              <a:spcAft>
                <a:spcPts val="400"/>
              </a:spcAft>
              <a:buFont typeface="Arial" charset="0"/>
              <a:buChar char="–"/>
              <a:defRPr>
                <a:solidFill>
                  <a:schemeClr val="tx1"/>
                </a:solidFill>
                <a:latin typeface="Arial" charset="0"/>
              </a:defRPr>
            </a:lvl7pPr>
            <a:lvl8pPr marL="3429000" indent="-228600" eaLnBrk="0" fontAlgn="base" hangingPunct="0">
              <a:spcBef>
                <a:spcPts val="400"/>
              </a:spcBef>
              <a:spcAft>
                <a:spcPts val="400"/>
              </a:spcAft>
              <a:buFont typeface="Arial" charset="0"/>
              <a:buChar char="–"/>
              <a:defRPr>
                <a:solidFill>
                  <a:schemeClr val="tx1"/>
                </a:solidFill>
                <a:latin typeface="Arial" charset="0"/>
              </a:defRPr>
            </a:lvl8pPr>
            <a:lvl9pPr marL="3886200" indent="-228600" eaLnBrk="0" fontAlgn="base" hangingPunct="0">
              <a:spcBef>
                <a:spcPts val="400"/>
              </a:spcBef>
              <a:spcAft>
                <a:spcPts val="400"/>
              </a:spcAft>
              <a:buFont typeface="Arial" charset="0"/>
              <a:buChar char="–"/>
              <a:defRPr>
                <a:solidFill>
                  <a:schemeClr val="tx1"/>
                </a:solidFill>
                <a:latin typeface="Arial" charset="0"/>
              </a:defRPr>
            </a:lvl9pPr>
          </a:lstStyle>
          <a:p>
            <a:pPr eaLnBrk="1" hangingPunct="1">
              <a:spcBef>
                <a:spcPct val="0"/>
              </a:spcBef>
              <a:spcAft>
                <a:spcPct val="0"/>
              </a:spcAft>
              <a:buClrTx/>
              <a:buFontTx/>
              <a:buNone/>
            </a:pPr>
            <a:r>
              <a:rPr lang="de-DE" altLang="de-DE" sz="900">
                <a:hlinkClick r:id="rId17"/>
              </a:rPr>
              <a:t>http://www.youtube.com/watch?v=DMtHs_h5VAg&amp;feature=youtu.be</a:t>
            </a:r>
            <a:endParaRPr lang="de-DE" altLang="de-DE" sz="9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p:cNvSpPr>
            <a:spLocks noGrp="1"/>
          </p:cNvSpPr>
          <p:nvPr>
            <p:ph type="title"/>
          </p:nvPr>
        </p:nvSpPr>
        <p:spPr/>
        <p:txBody>
          <a:bodyPr/>
          <a:lstStyle/>
          <a:p>
            <a:pPr eaLnBrk="1" hangingPunct="1"/>
            <a:r>
              <a:rPr lang="en-US" altLang="de-DE" dirty="0"/>
              <a:t>Filter replacement</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gray">
          <a:xfrm>
            <a:off x="1143000" y="1487847"/>
            <a:ext cx="2952750" cy="4749082"/>
          </a:xfrm>
          <a:prstGeom prst="rect">
            <a:avLst/>
          </a:prstGeom>
          <a:blipFill>
            <a:blip r:embed="rId3"/>
            <a:stretch>
              <a:fillRect t="-7642" b="-22077"/>
            </a:stretch>
          </a:blipFill>
          <a:ln w="57150" cap="flat" cmpd="sng" algn="ctr">
            <a:noFill/>
            <a:prstDash val="solid"/>
            <a:round/>
            <a:headEnd type="none" w="med" len="med"/>
            <a:tailEnd type="none" w="med" len="med"/>
          </a:ln>
          <a:effectLst>
            <a:outerShdw blurRad="50800" dist="25400" dir="14400000" algn="bl" rotWithShape="0">
              <a:schemeClr val="accent2">
                <a:alpha val="40000"/>
              </a:schemeClr>
            </a:outerShdw>
          </a:effectLst>
        </p:spPr>
      </p:pic>
      <p:sp>
        <p:nvSpPr>
          <p:cNvPr id="9" name="Rectangle 6"/>
          <p:cNvSpPr>
            <a:spLocks noChangeArrowheads="1"/>
          </p:cNvSpPr>
          <p:nvPr/>
        </p:nvSpPr>
        <p:spPr bwMode="gray">
          <a:xfrm>
            <a:off x="4297363" y="1484314"/>
            <a:ext cx="6119812" cy="4752975"/>
          </a:xfrm>
          <a:prstGeom prst="rect">
            <a:avLst/>
          </a:prstGeom>
          <a:solidFill>
            <a:schemeClr val="bg1"/>
          </a:solidFill>
          <a:ln w="57150" cap="flat" cmpd="sng" algn="ctr">
            <a:noFill/>
            <a:prstDash val="solid"/>
            <a:round/>
            <a:headEnd type="none" w="med" len="med"/>
            <a:tailEnd type="none" w="med" len="med"/>
          </a:ln>
          <a:effectLst>
            <a:outerShdw blurRad="50800" dist="25400" dir="14400000" algn="bl" rotWithShape="0">
              <a:schemeClr val="accent2">
                <a:alpha val="40000"/>
              </a:schemeClr>
            </a:outerShdw>
          </a:effectLst>
        </p:spPr>
        <p:txBody>
          <a:bodyPr lIns="105822" tIns="234000" rIns="105822" bIns="55027"/>
          <a:lstStyle/>
          <a:p>
            <a:pPr>
              <a:spcAft>
                <a:spcPts val="2400"/>
              </a:spcAft>
              <a:buClr>
                <a:srgbClr val="263F8F"/>
              </a:buClr>
              <a:defRPr/>
            </a:pPr>
            <a:r>
              <a:rPr lang="de-DE" dirty="0"/>
              <a:t>The </a:t>
            </a:r>
            <a:r>
              <a:rPr lang="de-DE" dirty="0" err="1"/>
              <a:t>window</a:t>
            </a:r>
            <a:r>
              <a:rPr lang="de-DE" dirty="0"/>
              <a:t> on </a:t>
            </a:r>
            <a:r>
              <a:rPr lang="de-DE" dirty="0" err="1"/>
              <a:t>the</a:t>
            </a:r>
            <a:r>
              <a:rPr lang="de-DE" dirty="0"/>
              <a:t> Soft Pack </a:t>
            </a:r>
            <a:r>
              <a:rPr lang="de-DE" dirty="0" err="1"/>
              <a:t>and</a:t>
            </a:r>
            <a:r>
              <a:rPr lang="de-DE" dirty="0"/>
              <a:t> Hard Case </a:t>
            </a:r>
            <a:r>
              <a:rPr lang="de-DE" dirty="0" err="1"/>
              <a:t>packaging</a:t>
            </a:r>
            <a:r>
              <a:rPr lang="de-DE" dirty="0"/>
              <a:t> </a:t>
            </a:r>
            <a:r>
              <a:rPr lang="de-DE" dirty="0" err="1"/>
              <a:t>allows</a:t>
            </a:r>
            <a:r>
              <a:rPr lang="de-DE" dirty="0"/>
              <a:t> </a:t>
            </a:r>
            <a:r>
              <a:rPr lang="de-DE" dirty="0" err="1"/>
              <a:t>the</a:t>
            </a:r>
            <a:r>
              <a:rPr lang="de-DE" dirty="0"/>
              <a:t> easy </a:t>
            </a:r>
            <a:r>
              <a:rPr lang="de-DE" dirty="0" err="1"/>
              <a:t>control</a:t>
            </a:r>
            <a:r>
              <a:rPr lang="de-DE" dirty="0"/>
              <a:t> </a:t>
            </a:r>
            <a:r>
              <a:rPr lang="de-DE" dirty="0" err="1"/>
              <a:t>of</a:t>
            </a:r>
            <a:r>
              <a:rPr lang="de-DE" dirty="0"/>
              <a:t> </a:t>
            </a:r>
            <a:r>
              <a:rPr lang="de-DE" dirty="0" err="1"/>
              <a:t>the</a:t>
            </a:r>
            <a:r>
              <a:rPr lang="de-DE" dirty="0"/>
              <a:t> </a:t>
            </a:r>
            <a:r>
              <a:rPr lang="de-DE" dirty="0" err="1"/>
              <a:t>filter</a:t>
            </a:r>
            <a:r>
              <a:rPr lang="de-DE" dirty="0"/>
              <a:t> </a:t>
            </a:r>
            <a:r>
              <a:rPr lang="de-DE" dirty="0" err="1"/>
              <a:t>expiration</a:t>
            </a:r>
            <a:r>
              <a:rPr lang="de-DE" dirty="0"/>
              <a:t> </a:t>
            </a:r>
            <a:r>
              <a:rPr lang="de-DE" dirty="0" err="1"/>
              <a:t>date</a:t>
            </a:r>
            <a:r>
              <a:rPr lang="de-DE" dirty="0"/>
              <a:t>. </a:t>
            </a:r>
          </a:p>
          <a:p>
            <a:pPr>
              <a:spcAft>
                <a:spcPts val="2400"/>
              </a:spcAft>
              <a:buClr>
                <a:srgbClr val="263F8F"/>
              </a:buClr>
              <a:defRPr/>
            </a:pPr>
            <a:r>
              <a:rPr lang="en-US" dirty="0"/>
              <a:t>Replacing the filter after </a:t>
            </a:r>
            <a:r>
              <a:rPr lang="en-US" b="1" dirty="0"/>
              <a:t>8 years </a:t>
            </a:r>
            <a:r>
              <a:rPr lang="en-US" dirty="0"/>
              <a:t>extends the service life of the Dräger PARAT Escape Hood to 16 years in total. </a:t>
            </a:r>
            <a:endParaRPr lang="de-DE" dirty="0"/>
          </a:p>
          <a:p>
            <a:pPr>
              <a:defRPr/>
            </a:pPr>
            <a:r>
              <a:rPr lang="en-US" dirty="0"/>
              <a:t>For this, Dräger offers filter replacement service or an expert training for your employees. </a:t>
            </a:r>
            <a:br>
              <a:rPr lang="en-US" dirty="0"/>
            </a:br>
            <a:r>
              <a:rPr lang="en-US" dirty="0"/>
              <a:t>In the long term, this offers you great cost savings. </a:t>
            </a:r>
            <a:br>
              <a:rPr lang="en-US" dirty="0"/>
            </a:br>
            <a:endParaRPr lang="de-DE" dirty="0">
              <a:solidFill>
                <a:srgbClr val="666666"/>
              </a:solidFill>
            </a:endParaRPr>
          </a:p>
          <a:p>
            <a:pPr>
              <a:spcAft>
                <a:spcPts val="2400"/>
              </a:spcAft>
              <a:buClr>
                <a:srgbClr val="263F8F"/>
              </a:buClr>
              <a:defRPr/>
            </a:pPr>
            <a:r>
              <a:rPr lang="de-DE" dirty="0"/>
              <a:t>Take a </a:t>
            </a:r>
            <a:r>
              <a:rPr lang="de-DE" dirty="0" err="1"/>
              <a:t>look</a:t>
            </a:r>
            <a:r>
              <a:rPr lang="de-DE" dirty="0"/>
              <a:t> </a:t>
            </a:r>
            <a:r>
              <a:rPr lang="de-DE" dirty="0" err="1"/>
              <a:t>at</a:t>
            </a:r>
            <a:r>
              <a:rPr lang="de-DE" dirty="0"/>
              <a:t> </a:t>
            </a:r>
            <a:r>
              <a:rPr lang="de-DE" dirty="0" err="1"/>
              <a:t>the</a:t>
            </a:r>
            <a:r>
              <a:rPr lang="de-DE" dirty="0"/>
              <a:t> </a:t>
            </a:r>
            <a:r>
              <a:rPr lang="de-DE" dirty="0" err="1"/>
              <a:t>respective</a:t>
            </a:r>
            <a:r>
              <a:rPr lang="de-DE" dirty="0"/>
              <a:t> </a:t>
            </a:r>
            <a:r>
              <a:rPr lang="de-DE" dirty="0" err="1"/>
              <a:t>instructions</a:t>
            </a:r>
            <a:r>
              <a:rPr lang="de-DE" dirty="0"/>
              <a:t> on </a:t>
            </a:r>
            <a:r>
              <a:rPr lang="de-DE" dirty="0" err="1"/>
              <a:t>our</a:t>
            </a:r>
            <a:r>
              <a:rPr lang="de-DE" dirty="0"/>
              <a:t> </a:t>
            </a:r>
            <a:br>
              <a:rPr lang="de-DE" dirty="0"/>
            </a:br>
            <a:r>
              <a:rPr lang="de-DE" dirty="0" err="1"/>
              <a:t>youtube</a:t>
            </a:r>
            <a:r>
              <a:rPr lang="de-DE" dirty="0"/>
              <a:t> </a:t>
            </a:r>
            <a:r>
              <a:rPr lang="de-DE" dirty="0" err="1"/>
              <a:t>channel</a:t>
            </a:r>
            <a:r>
              <a:rPr lang="de-DE" dirty="0"/>
              <a:t>:</a:t>
            </a:r>
            <a:br>
              <a:rPr lang="de-DE" dirty="0"/>
            </a:br>
            <a:r>
              <a:rPr lang="de-DE" b="1" dirty="0">
                <a:solidFill>
                  <a:schemeClr val="accent1"/>
                </a:solidFill>
              </a:rPr>
              <a:t>http://www.youtube.com/user/draeger</a:t>
            </a:r>
          </a:p>
          <a:p>
            <a:pPr>
              <a:spcAft>
                <a:spcPts val="2400"/>
              </a:spcAft>
              <a:buClr>
                <a:srgbClr val="263F8F"/>
              </a:buClr>
              <a:defRPr/>
            </a:pPr>
            <a:endParaRPr lang="de-DE" dirty="0"/>
          </a:p>
        </p:txBody>
      </p:sp>
      <p:pic>
        <p:nvPicPr>
          <p:cNvPr id="22535" name="Picture 34" descr="K:\Dräger\05_Präsentationsgestaltung\2013\Bauer-Ohm, Alexandra\Präsentationsreihe März\Icons\youtube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9480550" y="5172076"/>
            <a:ext cx="833438"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5B24207-E577-4B28-87A3-0AC1BD8891BE}"/>
              </a:ext>
            </a:extLst>
          </p:cNvPr>
          <p:cNvSpPr>
            <a:spLocks noGrp="1"/>
          </p:cNvSpPr>
          <p:nvPr>
            <p:ph type="title"/>
          </p:nvPr>
        </p:nvSpPr>
        <p:spPr>
          <a:xfrm>
            <a:off x="1559496" y="2637019"/>
            <a:ext cx="6984776" cy="2232141"/>
          </a:xfrm>
        </p:spPr>
        <p:txBody>
          <a:bodyPr/>
          <a:lstStyle/>
          <a:p>
            <a:r>
              <a:rPr lang="en-US" altLang="de-DE" dirty="0"/>
              <a:t>Dräger PARAT 7500 use in wildfire vehicle overrun scenario </a:t>
            </a:r>
            <a:r>
              <a:rPr lang="en-US" altLang="de-DE" baseline="30000" dirty="0"/>
              <a:t> </a:t>
            </a:r>
            <a:endParaRPr lang="en-AU" dirty="0"/>
          </a:p>
        </p:txBody>
      </p:sp>
      <p:sp>
        <p:nvSpPr>
          <p:cNvPr id="3" name="Slide Number Placeholder 2">
            <a:extLst>
              <a:ext uri="{FF2B5EF4-FFF2-40B4-BE49-F238E27FC236}">
                <a16:creationId xmlns:a16="http://schemas.microsoft.com/office/drawing/2014/main" id="{04C47C6C-FF3D-4FE6-84CE-5022909BE1F6}"/>
              </a:ext>
            </a:extLst>
          </p:cNvPr>
          <p:cNvSpPr>
            <a:spLocks noGrp="1"/>
          </p:cNvSpPr>
          <p:nvPr>
            <p:ph type="sldNum" sz="quarter" idx="10"/>
          </p:nvPr>
        </p:nvSpPr>
        <p:spPr/>
        <p:txBody>
          <a:bodyPr/>
          <a:lstStyle/>
          <a:p>
            <a:fld id="{CE82B8A1-0CCE-4815-9668-383D7DE7D8B4}" type="slidenum">
              <a:rPr lang="en-US" noProof="0" smtClean="0"/>
              <a:t>9</a:t>
            </a:fld>
            <a:endParaRPr lang="en-US" noProof="0" dirty="0"/>
          </a:p>
        </p:txBody>
      </p:sp>
      <p:sp>
        <p:nvSpPr>
          <p:cNvPr id="6" name="Text Placeholder 5">
            <a:extLst>
              <a:ext uri="{FF2B5EF4-FFF2-40B4-BE49-F238E27FC236}">
                <a16:creationId xmlns:a16="http://schemas.microsoft.com/office/drawing/2014/main" id="{43C23A47-5A19-4280-BAE8-AEB14F0E1633}"/>
              </a:ext>
            </a:extLst>
          </p:cNvPr>
          <p:cNvSpPr>
            <a:spLocks noGrp="1"/>
          </p:cNvSpPr>
          <p:nvPr>
            <p:ph type="body" sz="quarter" idx="11"/>
          </p:nvPr>
        </p:nvSpPr>
        <p:spPr/>
        <p:txBody>
          <a:bodyPr/>
          <a:lstStyle/>
          <a:p>
            <a:endParaRPr lang="en-AU" dirty="0"/>
          </a:p>
        </p:txBody>
      </p:sp>
      <p:sp>
        <p:nvSpPr>
          <p:cNvPr id="4" name="Footer Placeholder 3">
            <a:extLst>
              <a:ext uri="{FF2B5EF4-FFF2-40B4-BE49-F238E27FC236}">
                <a16:creationId xmlns:a16="http://schemas.microsoft.com/office/drawing/2014/main" id="{1D6E9419-98A0-4D0E-857D-E15AF03BEC3A}"/>
              </a:ext>
            </a:extLst>
          </p:cNvPr>
          <p:cNvSpPr>
            <a:spLocks noGrp="1"/>
          </p:cNvSpPr>
          <p:nvPr>
            <p:ph type="ftr" sz="quarter" idx="12"/>
          </p:nvPr>
        </p:nvSpPr>
        <p:spPr/>
        <p:txBody>
          <a:bodyPr/>
          <a:lstStyle/>
          <a:p>
            <a:r>
              <a:rPr lang="en-US" dirty="0"/>
              <a:t>Footnote: Please insert appropriate company</a:t>
            </a:r>
            <a:endParaRPr lang="de-DE" dirty="0"/>
          </a:p>
        </p:txBody>
      </p:sp>
    </p:spTree>
    <p:extLst>
      <p:ext uri="{BB962C8B-B14F-4D97-AF65-F5344CB8AC3E}">
        <p14:creationId xmlns:p14="http://schemas.microsoft.com/office/powerpoint/2010/main" val="38867496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rägerwerk AG &amp; Co. KGaA">
  <a:themeElements>
    <a:clrScheme name="Dräger 2020">
      <a:dk1>
        <a:srgbClr val="1E1E1E"/>
      </a:dk1>
      <a:lt1>
        <a:sysClr val="window" lastClr="FFFFFF"/>
      </a:lt1>
      <a:dk2>
        <a:srgbClr val="E8DED1"/>
      </a:dk2>
      <a:lt2>
        <a:srgbClr val="DCDCDC"/>
      </a:lt2>
      <a:accent1>
        <a:srgbClr val="0038A6"/>
      </a:accent1>
      <a:accent2>
        <a:srgbClr val="81B4EB"/>
      </a:accent2>
      <a:accent3>
        <a:srgbClr val="2AB9DA"/>
      </a:accent3>
      <a:accent4>
        <a:srgbClr val="B9C54A"/>
      </a:accent4>
      <a:accent5>
        <a:srgbClr val="5B92D3"/>
      </a:accent5>
      <a:accent6>
        <a:srgbClr val="F6A800"/>
      </a:accent6>
      <a:hlink>
        <a:srgbClr val="1E1E1E"/>
      </a:hlink>
      <a:folHlink>
        <a:srgbClr val="1E1E1E"/>
      </a:folHlink>
    </a:clrScheme>
    <a:fontScheme name="Benutzerdefiniert 12">
      <a:majorFont>
        <a:latin typeface="DraegerSanBol"/>
        <a:ea typeface=""/>
        <a:cs typeface=""/>
      </a:majorFont>
      <a:minorFont>
        <a:latin typeface="DraegerSanLig"/>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w="12700">
          <a:solidFill>
            <a:schemeClr val="accent5"/>
          </a:solidFill>
        </a:ln>
      </a:spPr>
      <a:bodyPr lIns="108000" tIns="72000" rIns="108000" bIns="72000" rtlCol="0" anchor="ctr"/>
      <a:lstStyle>
        <a:defPPr algn="ctr">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bodyPr wrap="square" lIns="0" tIns="0" rIns="0" bIns="0" rtlCol="0">
        <a:noAutofit/>
      </a:bodyPr>
      <a:lstStyle>
        <a:defPPr algn="l">
          <a:defRPr sz="1600" dirty="0" err="1" smtClean="0"/>
        </a:defPPr>
      </a:lstStyle>
    </a:txDef>
  </a:objectDefaults>
  <a:extraClrSchemeLst/>
  <a:extLst>
    <a:ext uri="{05A4C25C-085E-4340-85A3-A5531E510DB2}">
      <thm15:themeFamily xmlns:thm15="http://schemas.microsoft.com/office/thememl/2012/main" name="Draeger_2_Master_EN_2021_Sept.potx" id="{9D82127B-8562-4363-802C-BD8FF723329E}" vid="{32EACBA6-C488-4C3D-9251-714B8D8CF125}"/>
    </a:ext>
  </a:extLst>
</a:theme>
</file>

<file path=ppt/theme/theme2.xml><?xml version="1.0" encoding="utf-8"?>
<a:theme xmlns:a="http://schemas.openxmlformats.org/drawingml/2006/main" name="Office">
  <a:themeElements>
    <a:clrScheme name="Dräger">
      <a:dk1>
        <a:srgbClr val="1E1E1E"/>
      </a:dk1>
      <a:lt1>
        <a:sysClr val="window" lastClr="FFFFFF"/>
      </a:lt1>
      <a:dk2>
        <a:srgbClr val="E8DED1"/>
      </a:dk2>
      <a:lt2>
        <a:srgbClr val="DCDCDC"/>
      </a:lt2>
      <a:accent1>
        <a:srgbClr val="0038A6"/>
      </a:accent1>
      <a:accent2>
        <a:srgbClr val="98AFDB"/>
      </a:accent2>
      <a:accent3>
        <a:srgbClr val="96D5EA"/>
      </a:accent3>
      <a:accent4>
        <a:srgbClr val="B9C54A"/>
      </a:accent4>
      <a:accent5>
        <a:srgbClr val="4C73C0"/>
      </a:accent5>
      <a:accent6>
        <a:srgbClr val="F6A800"/>
      </a:accent6>
      <a:hlink>
        <a:srgbClr val="1E1E1E"/>
      </a:hlink>
      <a:folHlink>
        <a:srgbClr val="1E1E1E"/>
      </a:folHlink>
    </a:clrScheme>
    <a:fontScheme name="Benutzerdefiniert 10">
      <a:majorFont>
        <a:latin typeface="DraegerSanTabBol"/>
        <a:ea typeface=""/>
        <a:cs typeface=""/>
      </a:majorFont>
      <a:minorFont>
        <a:latin typeface="DraegerSanLig"/>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w="12700">
          <a:solidFill>
            <a:schemeClr val="accent5"/>
          </a:solidFill>
        </a:ln>
      </a:spPr>
      <a:bodyPr lIns="108000" tIns="72000" rIns="108000" bIns="72000" rtlCol="0" anchor="ctr"/>
      <a:lstStyle>
        <a:defPPr algn="ctr">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bodyPr wrap="square" lIns="0" tIns="0" rIns="0" bIns="0" rtlCol="0">
        <a:noAutofit/>
      </a:bodyPr>
      <a:lstStyle>
        <a:defPPr marL="180975" indent="-180975" algn="l">
          <a:buFont typeface="Symbol" panose="05050102010706020507" pitchFamily="18" charset="2"/>
          <a:buChar char="-"/>
          <a:defRPr sz="16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Dräger">
      <a:dk1>
        <a:srgbClr val="1E1E1E"/>
      </a:dk1>
      <a:lt1>
        <a:sysClr val="window" lastClr="FFFFFF"/>
      </a:lt1>
      <a:dk2>
        <a:srgbClr val="E8DED1"/>
      </a:dk2>
      <a:lt2>
        <a:srgbClr val="DCDCDC"/>
      </a:lt2>
      <a:accent1>
        <a:srgbClr val="0038A6"/>
      </a:accent1>
      <a:accent2>
        <a:srgbClr val="98AFDB"/>
      </a:accent2>
      <a:accent3>
        <a:srgbClr val="96D5EA"/>
      </a:accent3>
      <a:accent4>
        <a:srgbClr val="B9C54A"/>
      </a:accent4>
      <a:accent5>
        <a:srgbClr val="4C73C0"/>
      </a:accent5>
      <a:accent6>
        <a:srgbClr val="F6A800"/>
      </a:accent6>
      <a:hlink>
        <a:srgbClr val="1E1E1E"/>
      </a:hlink>
      <a:folHlink>
        <a:srgbClr val="1E1E1E"/>
      </a:folHlink>
    </a:clrScheme>
    <a:fontScheme name="Benutzerdefiniert 10">
      <a:majorFont>
        <a:latin typeface="DraegerSanTabBol"/>
        <a:ea typeface=""/>
        <a:cs typeface=""/>
      </a:majorFont>
      <a:minorFont>
        <a:latin typeface="DraegerSanLig"/>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w="12700">
          <a:solidFill>
            <a:schemeClr val="accent5"/>
          </a:solidFill>
        </a:ln>
      </a:spPr>
      <a:bodyPr lIns="108000" tIns="72000" rIns="108000" bIns="72000" rtlCol="0" anchor="ctr"/>
      <a:lstStyle>
        <a:defPPr algn="ctr">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bodyPr wrap="square" lIns="0" tIns="0" rIns="0" bIns="0" rtlCol="0">
        <a:noAutofit/>
      </a:bodyPr>
      <a:lstStyle>
        <a:defPPr marL="180975" indent="-180975" algn="l">
          <a:buFont typeface="Symbol" panose="05050102010706020507" pitchFamily="18" charset="2"/>
          <a:buChar char="-"/>
          <a:defRPr sz="16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Draeger_2_Master_EN</Template>
  <TotalTime>620</TotalTime>
  <Words>2004</Words>
  <Application>Microsoft Office PowerPoint</Application>
  <PresentationFormat>Widescreen</PresentationFormat>
  <Paragraphs>253</Paragraphs>
  <Slides>24</Slides>
  <Notes>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3" baseType="lpstr">
      <vt:lpstr>Arial</vt:lpstr>
      <vt:lpstr>Calibri</vt:lpstr>
      <vt:lpstr>DraegerSanBol</vt:lpstr>
      <vt:lpstr>DraegerSanLig</vt:lpstr>
      <vt:lpstr>DraegerWalbaum</vt:lpstr>
      <vt:lpstr>Symbol</vt:lpstr>
      <vt:lpstr>Wingdings</vt:lpstr>
      <vt:lpstr>Drägerwerk AG &amp; Co. KGaA</vt:lpstr>
      <vt:lpstr>think-cell Folie</vt:lpstr>
      <vt:lpstr>PowerPoint Presentation</vt:lpstr>
      <vt:lpstr>PowerPoint Presentation</vt:lpstr>
      <vt:lpstr>Dräger PARAT® Escape Hoods</vt:lpstr>
      <vt:lpstr>Dräger PARAT® Ready for escape in only three steps </vt:lpstr>
      <vt:lpstr>Dräger PARAT® at a glance.  </vt:lpstr>
      <vt:lpstr>Dräger PARAT 7500</vt:lpstr>
      <vt:lpstr>Donning Soft Pack</vt:lpstr>
      <vt:lpstr>Filter replacement</vt:lpstr>
      <vt:lpstr>Dräger PARAT 7500 use in wildfire vehicle overrun scenario  </vt:lpstr>
      <vt:lpstr>When to deploy Dräger PARAT 7500 Scenario 1 – Vehicle Fire Overrun  </vt:lpstr>
      <vt:lpstr>When to deploy Dräger PARAT 7500 Scenario 2 – Protecting Vulnerable People </vt:lpstr>
      <vt:lpstr>When to deploy Dräger PARAT 7500 Scenario 3 – Chemical Spills </vt:lpstr>
      <vt:lpstr>When to deploy Dräger PARAT 7500 Scenario 4 – Building evacuation </vt:lpstr>
      <vt:lpstr>Dräger Escape Hoods Standards </vt:lpstr>
      <vt:lpstr>Dräger PARAT Escape Hoods Standards EN 403:2004 </vt:lpstr>
      <vt:lpstr>Dräger PARAT Escape Hoods Standards DIN 58647-7</vt:lpstr>
      <vt:lpstr> Dräger Video Links</vt:lpstr>
      <vt:lpstr>Dräger PARAT 7520 Flame Resistance </vt:lpstr>
      <vt:lpstr>Dräger PARAT 7520  Part number Information </vt:lpstr>
      <vt:lpstr>PowerPoint Presentation</vt:lpstr>
      <vt:lpstr>Overview Order Codes  Fire and Industrial Escape Hoods</vt:lpstr>
      <vt:lpstr>Overview Order Codes  Training Hoods</vt:lpstr>
      <vt:lpstr>Overview Order Codes  Carrying options for PARAT Escape Hoods (exc. PARAT 5550)</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Eggleston, Damian</dc:creator>
  <dc:description/>
  <cp:lastModifiedBy>Justin Choveaux</cp:lastModifiedBy>
  <cp:revision>27</cp:revision>
  <dcterms:created xsi:type="dcterms:W3CDTF">2022-04-13T07:27:47Z</dcterms:created>
  <dcterms:modified xsi:type="dcterms:W3CDTF">2022-05-24T05:08:57Z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6b2258f-3676-449a-9218-817a22e44788_Enabled">
    <vt:lpwstr>true</vt:lpwstr>
  </property>
  <property fmtid="{D5CDD505-2E9C-101B-9397-08002B2CF9AE}" pid="3" name="MSIP_Label_16b2258f-3676-449a-9218-817a22e44788_SetDate">
    <vt:lpwstr>2022-04-21T08:41:32Z</vt:lpwstr>
  </property>
  <property fmtid="{D5CDD505-2E9C-101B-9397-08002B2CF9AE}" pid="4" name="MSIP_Label_16b2258f-3676-449a-9218-817a22e44788_Method">
    <vt:lpwstr>Standard</vt:lpwstr>
  </property>
  <property fmtid="{D5CDD505-2E9C-101B-9397-08002B2CF9AE}" pid="5" name="MSIP_Label_16b2258f-3676-449a-9218-817a22e44788_Name">
    <vt:lpwstr>Internal - Labeled</vt:lpwstr>
  </property>
  <property fmtid="{D5CDD505-2E9C-101B-9397-08002B2CF9AE}" pid="6" name="MSIP_Label_16b2258f-3676-449a-9218-817a22e44788_SiteId">
    <vt:lpwstr>e8d897a8-f400-4625-858a-6f3ae627542b</vt:lpwstr>
  </property>
  <property fmtid="{D5CDD505-2E9C-101B-9397-08002B2CF9AE}" pid="7" name="MSIP_Label_16b2258f-3676-449a-9218-817a22e44788_ActionId">
    <vt:lpwstr>6989f1af-24a2-488d-a9f7-642fc2bad078</vt:lpwstr>
  </property>
  <property fmtid="{D5CDD505-2E9C-101B-9397-08002B2CF9AE}" pid="8" name="MSIP_Label_16b2258f-3676-449a-9218-817a22e44788_ContentBits">
    <vt:lpwstr>1</vt:lpwstr>
  </property>
</Properties>
</file>